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9"/>
  </p:notesMasterIdLst>
  <p:sldIdLst>
    <p:sldId id="989" r:id="rId3"/>
    <p:sldId id="992" r:id="rId4"/>
    <p:sldId id="966" r:id="rId5"/>
    <p:sldId id="340" r:id="rId6"/>
    <p:sldId id="314" r:id="rId7"/>
    <p:sldId id="341" r:id="rId8"/>
    <p:sldId id="964" r:id="rId9"/>
    <p:sldId id="316" r:id="rId10"/>
    <p:sldId id="990" r:id="rId11"/>
    <p:sldId id="318" r:id="rId12"/>
    <p:sldId id="366" r:id="rId13"/>
    <p:sldId id="991" r:id="rId14"/>
    <p:sldId id="974" r:id="rId15"/>
    <p:sldId id="993" r:id="rId16"/>
    <p:sldId id="999" r:id="rId17"/>
    <p:sldId id="995" r:id="rId18"/>
    <p:sldId id="1004" r:id="rId19"/>
    <p:sldId id="1005" r:id="rId20"/>
    <p:sldId id="978" r:id="rId21"/>
    <p:sldId id="979" r:id="rId22"/>
    <p:sldId id="1000" r:id="rId23"/>
    <p:sldId id="1001" r:id="rId24"/>
    <p:sldId id="1002" r:id="rId25"/>
    <p:sldId id="1003" r:id="rId26"/>
    <p:sldId id="1009" r:id="rId27"/>
    <p:sldId id="1011" r:id="rId28"/>
    <p:sldId id="1012" r:id="rId29"/>
    <p:sldId id="1013" r:id="rId30"/>
    <p:sldId id="1016" r:id="rId31"/>
    <p:sldId id="1014" r:id="rId32"/>
    <p:sldId id="988" r:id="rId33"/>
    <p:sldId id="994" r:id="rId34"/>
    <p:sldId id="368" r:id="rId35"/>
    <p:sldId id="388" r:id="rId36"/>
    <p:sldId id="1010" r:id="rId37"/>
    <p:sldId id="1017"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E850BF-AF3B-40F6-A811-D71191BC9DCB}" v="352" dt="2021-09-14T23:56:27.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43414" autoAdjust="0"/>
  </p:normalViewPr>
  <p:slideViewPr>
    <p:cSldViewPr snapToGrid="0" snapToObjects="1">
      <p:cViewPr varScale="1">
        <p:scale>
          <a:sx n="31" d="100"/>
          <a:sy n="31" d="100"/>
        </p:scale>
        <p:origin x="2412" y="48"/>
      </p:cViewPr>
      <p:guideLst/>
    </p:cSldViewPr>
  </p:slideViewPr>
  <p:outlineViewPr>
    <p:cViewPr>
      <p:scale>
        <a:sx n="33" d="100"/>
        <a:sy n="33" d="100"/>
      </p:scale>
      <p:origin x="0" y="-2286"/>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IRO Marcela" userId="87474806-4361-44eb-8e9e-20265405e986" providerId="ADAL" clId="{AF1D393D-D8AD-48EB-B4F1-AE6549664625}"/>
    <pc:docChg chg="undo custSel modSld">
      <pc:chgData name="MINEIRO Marcela" userId="87474806-4361-44eb-8e9e-20265405e986" providerId="ADAL" clId="{AF1D393D-D8AD-48EB-B4F1-AE6549664625}" dt="2021-09-15T14:57:26.086" v="49" actId="20577"/>
      <pc:docMkLst>
        <pc:docMk/>
      </pc:docMkLst>
      <pc:sldChg chg="modNotesTx">
        <pc:chgData name="MINEIRO Marcela" userId="87474806-4361-44eb-8e9e-20265405e986" providerId="ADAL" clId="{AF1D393D-D8AD-48EB-B4F1-AE6549664625}" dt="2021-09-15T14:52:54.050" v="3" actId="20577"/>
        <pc:sldMkLst>
          <pc:docMk/>
          <pc:sldMk cId="1304654710" sldId="314"/>
        </pc:sldMkLst>
      </pc:sldChg>
      <pc:sldChg chg="modNotesTx">
        <pc:chgData name="MINEIRO Marcela" userId="87474806-4361-44eb-8e9e-20265405e986" providerId="ADAL" clId="{AF1D393D-D8AD-48EB-B4F1-AE6549664625}" dt="2021-09-15T14:53:18.188" v="10" actId="20577"/>
        <pc:sldMkLst>
          <pc:docMk/>
          <pc:sldMk cId="2809670740" sldId="318"/>
        </pc:sldMkLst>
      </pc:sldChg>
      <pc:sldChg chg="modNotesTx">
        <pc:chgData name="MINEIRO Marcela" userId="87474806-4361-44eb-8e9e-20265405e986" providerId="ADAL" clId="{AF1D393D-D8AD-48EB-B4F1-AE6549664625}" dt="2021-09-15T14:52:51.589" v="2" actId="20577"/>
        <pc:sldMkLst>
          <pc:docMk/>
          <pc:sldMk cId="1946251141" sldId="340"/>
        </pc:sldMkLst>
      </pc:sldChg>
      <pc:sldChg chg="modNotesTx">
        <pc:chgData name="MINEIRO Marcela" userId="87474806-4361-44eb-8e9e-20265405e986" providerId="ADAL" clId="{AF1D393D-D8AD-48EB-B4F1-AE6549664625}" dt="2021-09-15T14:52:56.502" v="4" actId="20577"/>
        <pc:sldMkLst>
          <pc:docMk/>
          <pc:sldMk cId="3043048617" sldId="341"/>
        </pc:sldMkLst>
      </pc:sldChg>
      <pc:sldChg chg="modNotesTx">
        <pc:chgData name="MINEIRO Marcela" userId="87474806-4361-44eb-8e9e-20265405e986" providerId="ADAL" clId="{AF1D393D-D8AD-48EB-B4F1-AE6549664625}" dt="2021-09-15T14:53:26.112" v="11" actId="20577"/>
        <pc:sldMkLst>
          <pc:docMk/>
          <pc:sldMk cId="0" sldId="366"/>
        </pc:sldMkLst>
      </pc:sldChg>
      <pc:sldChg chg="modNotesTx">
        <pc:chgData name="MINEIRO Marcela" userId="87474806-4361-44eb-8e9e-20265405e986" providerId="ADAL" clId="{AF1D393D-D8AD-48EB-B4F1-AE6549664625}" dt="2021-09-15T14:57:17.958" v="47" actId="20577"/>
        <pc:sldMkLst>
          <pc:docMk/>
          <pc:sldMk cId="0" sldId="368"/>
        </pc:sldMkLst>
      </pc:sldChg>
      <pc:sldChg chg="modNotesTx">
        <pc:chgData name="MINEIRO Marcela" userId="87474806-4361-44eb-8e9e-20265405e986" providerId="ADAL" clId="{AF1D393D-D8AD-48EB-B4F1-AE6549664625}" dt="2021-09-15T14:57:26.086" v="49" actId="20577"/>
        <pc:sldMkLst>
          <pc:docMk/>
          <pc:sldMk cId="0" sldId="388"/>
        </pc:sldMkLst>
      </pc:sldChg>
      <pc:sldChg chg="modNotesTx">
        <pc:chgData name="MINEIRO Marcela" userId="87474806-4361-44eb-8e9e-20265405e986" providerId="ADAL" clId="{AF1D393D-D8AD-48EB-B4F1-AE6549664625}" dt="2021-09-15T14:52:59.927" v="5" actId="20577"/>
        <pc:sldMkLst>
          <pc:docMk/>
          <pc:sldMk cId="1366712585" sldId="964"/>
        </pc:sldMkLst>
      </pc:sldChg>
      <pc:sldChg chg="modNotesTx">
        <pc:chgData name="MINEIRO Marcela" userId="87474806-4361-44eb-8e9e-20265405e986" providerId="ADAL" clId="{AF1D393D-D8AD-48EB-B4F1-AE6549664625}" dt="2021-09-15T14:52:48.664" v="1" actId="20577"/>
        <pc:sldMkLst>
          <pc:docMk/>
          <pc:sldMk cId="4049340254" sldId="966"/>
        </pc:sldMkLst>
      </pc:sldChg>
      <pc:sldChg chg="modNotesTx">
        <pc:chgData name="MINEIRO Marcela" userId="87474806-4361-44eb-8e9e-20265405e986" providerId="ADAL" clId="{AF1D393D-D8AD-48EB-B4F1-AE6549664625}" dt="2021-09-15T14:53:33.101" v="13" actId="20577"/>
        <pc:sldMkLst>
          <pc:docMk/>
          <pc:sldMk cId="2734957126" sldId="974"/>
        </pc:sldMkLst>
      </pc:sldChg>
      <pc:sldChg chg="modNotesTx">
        <pc:chgData name="MINEIRO Marcela" userId="87474806-4361-44eb-8e9e-20265405e986" providerId="ADAL" clId="{AF1D393D-D8AD-48EB-B4F1-AE6549664625}" dt="2021-09-15T14:55:54.562" v="42" actId="20577"/>
        <pc:sldMkLst>
          <pc:docMk/>
          <pc:sldMk cId="272321227" sldId="978"/>
        </pc:sldMkLst>
      </pc:sldChg>
      <pc:sldChg chg="modNotesTx">
        <pc:chgData name="MINEIRO Marcela" userId="87474806-4361-44eb-8e9e-20265405e986" providerId="ADAL" clId="{AF1D393D-D8AD-48EB-B4F1-AE6549664625}" dt="2021-09-15T14:55:52.803" v="41" actId="20577"/>
        <pc:sldMkLst>
          <pc:docMk/>
          <pc:sldMk cId="997334327" sldId="979"/>
        </pc:sldMkLst>
      </pc:sldChg>
      <pc:sldChg chg="modNotesTx">
        <pc:chgData name="MINEIRO Marcela" userId="87474806-4361-44eb-8e9e-20265405e986" providerId="ADAL" clId="{AF1D393D-D8AD-48EB-B4F1-AE6549664625}" dt="2021-09-15T14:57:01.216" v="45" actId="20577"/>
        <pc:sldMkLst>
          <pc:docMk/>
          <pc:sldMk cId="2737861905" sldId="988"/>
        </pc:sldMkLst>
      </pc:sldChg>
      <pc:sldChg chg="modNotesTx">
        <pc:chgData name="MINEIRO Marcela" userId="87474806-4361-44eb-8e9e-20265405e986" providerId="ADAL" clId="{AF1D393D-D8AD-48EB-B4F1-AE6549664625}" dt="2021-09-15T14:53:04.708" v="6" actId="20577"/>
        <pc:sldMkLst>
          <pc:docMk/>
          <pc:sldMk cId="3276621454" sldId="990"/>
        </pc:sldMkLst>
      </pc:sldChg>
      <pc:sldChg chg="modNotesTx">
        <pc:chgData name="MINEIRO Marcela" userId="87474806-4361-44eb-8e9e-20265405e986" providerId="ADAL" clId="{AF1D393D-D8AD-48EB-B4F1-AE6549664625}" dt="2021-09-15T14:53:29.337" v="12" actId="20577"/>
        <pc:sldMkLst>
          <pc:docMk/>
          <pc:sldMk cId="2029765009" sldId="991"/>
        </pc:sldMkLst>
      </pc:sldChg>
      <pc:sldChg chg="modNotesTx">
        <pc:chgData name="MINEIRO Marcela" userId="87474806-4361-44eb-8e9e-20265405e986" providerId="ADAL" clId="{AF1D393D-D8AD-48EB-B4F1-AE6549664625}" dt="2021-09-15T14:52:44.269" v="0" actId="20577"/>
        <pc:sldMkLst>
          <pc:docMk/>
          <pc:sldMk cId="3187475147" sldId="992"/>
        </pc:sldMkLst>
      </pc:sldChg>
      <pc:sldChg chg="modNotesTx">
        <pc:chgData name="MINEIRO Marcela" userId="87474806-4361-44eb-8e9e-20265405e986" providerId="ADAL" clId="{AF1D393D-D8AD-48EB-B4F1-AE6549664625}" dt="2021-09-15T14:54:54.579" v="31" actId="20577"/>
        <pc:sldMkLst>
          <pc:docMk/>
          <pc:sldMk cId="1671858747" sldId="995"/>
        </pc:sldMkLst>
      </pc:sldChg>
      <pc:sldChg chg="modNotesTx">
        <pc:chgData name="MINEIRO Marcela" userId="87474806-4361-44eb-8e9e-20265405e986" providerId="ADAL" clId="{AF1D393D-D8AD-48EB-B4F1-AE6549664625}" dt="2021-09-15T14:53:45.417" v="14" actId="20577"/>
        <pc:sldMkLst>
          <pc:docMk/>
          <pc:sldMk cId="438262702" sldId="999"/>
        </pc:sldMkLst>
      </pc:sldChg>
      <pc:sldChg chg="modNotesTx">
        <pc:chgData name="MINEIRO Marcela" userId="87474806-4361-44eb-8e9e-20265405e986" providerId="ADAL" clId="{AF1D393D-D8AD-48EB-B4F1-AE6549664625}" dt="2021-09-15T14:54:57.571" v="32" actId="20577"/>
        <pc:sldMkLst>
          <pc:docMk/>
          <pc:sldMk cId="2236658074" sldId="1004"/>
        </pc:sldMkLst>
      </pc:sldChg>
      <pc:sldChg chg="modNotesTx">
        <pc:chgData name="MINEIRO Marcela" userId="87474806-4361-44eb-8e9e-20265405e986" providerId="ADAL" clId="{AF1D393D-D8AD-48EB-B4F1-AE6549664625}" dt="2021-09-15T14:55:17.723" v="34"/>
        <pc:sldMkLst>
          <pc:docMk/>
          <pc:sldMk cId="1914938227" sldId="1005"/>
        </pc:sldMkLst>
      </pc:sldChg>
      <pc:sldChg chg="modNotesTx">
        <pc:chgData name="MINEIRO Marcela" userId="87474806-4361-44eb-8e9e-20265405e986" providerId="ADAL" clId="{AF1D393D-D8AD-48EB-B4F1-AE6549664625}" dt="2021-09-15T14:56:43.664" v="44" actId="20577"/>
        <pc:sldMkLst>
          <pc:docMk/>
          <pc:sldMk cId="3906144711" sldId="1013"/>
        </pc:sldMkLst>
      </pc:sldChg>
    </pc:docChg>
  </pc:docChgLst>
  <pc:docChgLst>
    <pc:chgData name="MINEIRO Marcela" userId="87474806-4361-44eb-8e9e-20265405e986" providerId="ADAL" clId="{E9E850BF-AF3B-40F6-A811-D71191BC9DCB}"/>
    <pc:docChg chg="undo custSel addSld delSld modSld sldOrd">
      <pc:chgData name="MINEIRO Marcela" userId="87474806-4361-44eb-8e9e-20265405e986" providerId="ADAL" clId="{E9E850BF-AF3B-40F6-A811-D71191BC9DCB}" dt="2021-09-15T13:00:42.324" v="10078" actId="6549"/>
      <pc:docMkLst>
        <pc:docMk/>
      </pc:docMkLst>
      <pc:sldChg chg="del">
        <pc:chgData name="MINEIRO Marcela" userId="87474806-4361-44eb-8e9e-20265405e986" providerId="ADAL" clId="{E9E850BF-AF3B-40F6-A811-D71191BC9DCB}" dt="2021-09-12T20:10:23.031" v="1550" actId="47"/>
        <pc:sldMkLst>
          <pc:docMk/>
          <pc:sldMk cId="861441037" sldId="256"/>
        </pc:sldMkLst>
      </pc:sldChg>
      <pc:sldChg chg="modSp del mod modNotesTx">
        <pc:chgData name="MINEIRO Marcela" userId="87474806-4361-44eb-8e9e-20265405e986" providerId="ADAL" clId="{E9E850BF-AF3B-40F6-A811-D71191BC9DCB}" dt="2021-09-13T15:02:14.474" v="6644" actId="47"/>
        <pc:sldMkLst>
          <pc:docMk/>
          <pc:sldMk cId="3900503117" sldId="273"/>
        </pc:sldMkLst>
        <pc:graphicFrameChg chg="modGraphic">
          <ac:chgData name="MINEIRO Marcela" userId="87474806-4361-44eb-8e9e-20265405e986" providerId="ADAL" clId="{E9E850BF-AF3B-40F6-A811-D71191BC9DCB}" dt="2021-09-02T19:28:51.146" v="642" actId="113"/>
          <ac:graphicFrameMkLst>
            <pc:docMk/>
            <pc:sldMk cId="3900503117" sldId="273"/>
            <ac:graphicFrameMk id="3" creationId="{39CFA24E-0742-4BDE-84A5-5949961912D4}"/>
          </ac:graphicFrameMkLst>
        </pc:graphicFrameChg>
      </pc:sldChg>
      <pc:sldChg chg="addSp modSp del modNotesTx">
        <pc:chgData name="MINEIRO Marcela" userId="87474806-4361-44eb-8e9e-20265405e986" providerId="ADAL" clId="{E9E850BF-AF3B-40F6-A811-D71191BC9DCB}" dt="2021-09-12T22:50:35.286" v="5035" actId="47"/>
        <pc:sldMkLst>
          <pc:docMk/>
          <pc:sldMk cId="1786254635" sldId="276"/>
        </pc:sldMkLst>
        <pc:spChg chg="mod">
          <ac:chgData name="MINEIRO Marcela" userId="87474806-4361-44eb-8e9e-20265405e986" providerId="ADAL" clId="{E9E850BF-AF3B-40F6-A811-D71191BC9DCB}" dt="2021-09-12T22:50:19.258" v="5032" actId="164"/>
          <ac:spMkLst>
            <pc:docMk/>
            <pc:sldMk cId="1786254635" sldId="276"/>
            <ac:spMk id="3" creationId="{78F172D2-B003-4C98-BB67-EB4CCC734B7B}"/>
          </ac:spMkLst>
        </pc:spChg>
        <pc:spChg chg="mod">
          <ac:chgData name="MINEIRO Marcela" userId="87474806-4361-44eb-8e9e-20265405e986" providerId="ADAL" clId="{E9E850BF-AF3B-40F6-A811-D71191BC9DCB}" dt="2021-09-12T22:50:19.258" v="5032" actId="164"/>
          <ac:spMkLst>
            <pc:docMk/>
            <pc:sldMk cId="1786254635" sldId="276"/>
            <ac:spMk id="4" creationId="{CB7D3479-22BE-4E7A-B52B-5ED391D09A52}"/>
          </ac:spMkLst>
        </pc:spChg>
        <pc:spChg chg="mod">
          <ac:chgData name="MINEIRO Marcela" userId="87474806-4361-44eb-8e9e-20265405e986" providerId="ADAL" clId="{E9E850BF-AF3B-40F6-A811-D71191BC9DCB}" dt="2021-09-12T22:50:19.258" v="5032" actId="164"/>
          <ac:spMkLst>
            <pc:docMk/>
            <pc:sldMk cId="1786254635" sldId="276"/>
            <ac:spMk id="5" creationId="{EF07E17B-7945-4115-820C-D2C722FDB832}"/>
          </ac:spMkLst>
        </pc:spChg>
        <pc:spChg chg="mod">
          <ac:chgData name="MINEIRO Marcela" userId="87474806-4361-44eb-8e9e-20265405e986" providerId="ADAL" clId="{E9E850BF-AF3B-40F6-A811-D71191BC9DCB}" dt="2021-09-12T22:50:19.258" v="5032" actId="164"/>
          <ac:spMkLst>
            <pc:docMk/>
            <pc:sldMk cId="1786254635" sldId="276"/>
            <ac:spMk id="6" creationId="{DBBA0EE7-5A25-41C7-97CE-80DBA3E1EFEE}"/>
          </ac:spMkLst>
        </pc:spChg>
        <pc:spChg chg="mod">
          <ac:chgData name="MINEIRO Marcela" userId="87474806-4361-44eb-8e9e-20265405e986" providerId="ADAL" clId="{E9E850BF-AF3B-40F6-A811-D71191BC9DCB}" dt="2021-09-12T22:50:19.258" v="5032" actId="164"/>
          <ac:spMkLst>
            <pc:docMk/>
            <pc:sldMk cId="1786254635" sldId="276"/>
            <ac:spMk id="7" creationId="{8EEAC309-D8BF-4DF9-984C-425C0912072D}"/>
          </ac:spMkLst>
        </pc:spChg>
        <pc:spChg chg="mod">
          <ac:chgData name="MINEIRO Marcela" userId="87474806-4361-44eb-8e9e-20265405e986" providerId="ADAL" clId="{E9E850BF-AF3B-40F6-A811-D71191BC9DCB}" dt="2021-09-12T22:50:19.258" v="5032" actId="164"/>
          <ac:spMkLst>
            <pc:docMk/>
            <pc:sldMk cId="1786254635" sldId="276"/>
            <ac:spMk id="8" creationId="{8576963F-D8DC-4B02-A0DF-CB6F87239289}"/>
          </ac:spMkLst>
        </pc:spChg>
        <pc:spChg chg="mod">
          <ac:chgData name="MINEIRO Marcela" userId="87474806-4361-44eb-8e9e-20265405e986" providerId="ADAL" clId="{E9E850BF-AF3B-40F6-A811-D71191BC9DCB}" dt="2021-09-12T22:50:19.258" v="5032" actId="164"/>
          <ac:spMkLst>
            <pc:docMk/>
            <pc:sldMk cId="1786254635" sldId="276"/>
            <ac:spMk id="9" creationId="{789DA177-B7B9-4453-B833-ADDA02784CFE}"/>
          </ac:spMkLst>
        </pc:spChg>
        <pc:grpChg chg="add mod">
          <ac:chgData name="MINEIRO Marcela" userId="87474806-4361-44eb-8e9e-20265405e986" providerId="ADAL" clId="{E9E850BF-AF3B-40F6-A811-D71191BC9DCB}" dt="2021-09-12T22:50:19.258" v="5032" actId="164"/>
          <ac:grpSpMkLst>
            <pc:docMk/>
            <pc:sldMk cId="1786254635" sldId="276"/>
            <ac:grpSpMk id="10" creationId="{2B756E92-8FD8-4A69-8229-FF5AE7EAC0EF}"/>
          </ac:grpSpMkLst>
        </pc:grpChg>
        <pc:cxnChg chg="mod">
          <ac:chgData name="MINEIRO Marcela" userId="87474806-4361-44eb-8e9e-20265405e986" providerId="ADAL" clId="{E9E850BF-AF3B-40F6-A811-D71191BC9DCB}" dt="2021-09-12T22:50:19.258" v="5032" actId="164"/>
          <ac:cxnSpMkLst>
            <pc:docMk/>
            <pc:sldMk cId="1786254635" sldId="276"/>
            <ac:cxnSpMk id="13" creationId="{7C2E5665-5642-4CF5-A383-FF81221D0C6B}"/>
          </ac:cxnSpMkLst>
        </pc:cxnChg>
        <pc:cxnChg chg="mod">
          <ac:chgData name="MINEIRO Marcela" userId="87474806-4361-44eb-8e9e-20265405e986" providerId="ADAL" clId="{E9E850BF-AF3B-40F6-A811-D71191BC9DCB}" dt="2021-09-12T22:50:19.258" v="5032" actId="164"/>
          <ac:cxnSpMkLst>
            <pc:docMk/>
            <pc:sldMk cId="1786254635" sldId="276"/>
            <ac:cxnSpMk id="14" creationId="{5ECB6B51-E9AF-42AC-9BAC-A7A9AC3B51FC}"/>
          </ac:cxnSpMkLst>
        </pc:cxnChg>
      </pc:sldChg>
      <pc:sldChg chg="del">
        <pc:chgData name="MINEIRO Marcela" userId="87474806-4361-44eb-8e9e-20265405e986" providerId="ADAL" clId="{E9E850BF-AF3B-40F6-A811-D71191BC9DCB}" dt="2021-09-13T14:54:23.392" v="6580" actId="47"/>
        <pc:sldMkLst>
          <pc:docMk/>
          <pc:sldMk cId="719108850" sldId="277"/>
        </pc:sldMkLst>
      </pc:sldChg>
      <pc:sldChg chg="modSp del mod">
        <pc:chgData name="MINEIRO Marcela" userId="87474806-4361-44eb-8e9e-20265405e986" providerId="ADAL" clId="{E9E850BF-AF3B-40F6-A811-D71191BC9DCB}" dt="2021-09-12T22:52:53.573" v="5099" actId="47"/>
        <pc:sldMkLst>
          <pc:docMk/>
          <pc:sldMk cId="3133264402" sldId="278"/>
        </pc:sldMkLst>
        <pc:spChg chg="mod">
          <ac:chgData name="MINEIRO Marcela" userId="87474806-4361-44eb-8e9e-20265405e986" providerId="ADAL" clId="{E9E850BF-AF3B-40F6-A811-D71191BC9DCB}" dt="2021-09-02T19:24:23.852" v="297" actId="1076"/>
          <ac:spMkLst>
            <pc:docMk/>
            <pc:sldMk cId="3133264402" sldId="278"/>
            <ac:spMk id="6" creationId="{794AF9FA-6A77-4544-834A-111F62886EAF}"/>
          </ac:spMkLst>
        </pc:spChg>
      </pc:sldChg>
      <pc:sldChg chg="addSp delSp modSp del mod ord modShow modNotesTx">
        <pc:chgData name="MINEIRO Marcela" userId="87474806-4361-44eb-8e9e-20265405e986" providerId="ADAL" clId="{E9E850BF-AF3B-40F6-A811-D71191BC9DCB}" dt="2021-09-14T20:16:56.048" v="10053" actId="47"/>
        <pc:sldMkLst>
          <pc:docMk/>
          <pc:sldMk cId="3186243409" sldId="283"/>
        </pc:sldMkLst>
        <pc:spChg chg="mod">
          <ac:chgData name="MINEIRO Marcela" userId="87474806-4361-44eb-8e9e-20265405e986" providerId="ADAL" clId="{E9E850BF-AF3B-40F6-A811-D71191BC9DCB}" dt="2021-09-14T00:32:18.846" v="8477" actId="1076"/>
          <ac:spMkLst>
            <pc:docMk/>
            <pc:sldMk cId="3186243409" sldId="283"/>
            <ac:spMk id="2" creationId="{869788AE-57F2-4161-A672-2F12376099A9}"/>
          </ac:spMkLst>
        </pc:spChg>
        <pc:spChg chg="mod">
          <ac:chgData name="MINEIRO Marcela" userId="87474806-4361-44eb-8e9e-20265405e986" providerId="ADAL" clId="{E9E850BF-AF3B-40F6-A811-D71191BC9DCB}" dt="2021-09-14T00:32:16.399" v="8476" actId="1076"/>
          <ac:spMkLst>
            <pc:docMk/>
            <pc:sldMk cId="3186243409" sldId="283"/>
            <ac:spMk id="3" creationId="{23F816DC-5B32-4FAA-8D65-E8BA0F15315B}"/>
          </ac:spMkLst>
        </pc:spChg>
        <pc:spChg chg="mod">
          <ac:chgData name="MINEIRO Marcela" userId="87474806-4361-44eb-8e9e-20265405e986" providerId="ADAL" clId="{E9E850BF-AF3B-40F6-A811-D71191BC9DCB}" dt="2021-09-02T19:50:27.017" v="1165" actId="1076"/>
          <ac:spMkLst>
            <pc:docMk/>
            <pc:sldMk cId="3186243409" sldId="283"/>
            <ac:spMk id="4" creationId="{8DF15045-D21E-450B-8D26-C9173B250B3B}"/>
          </ac:spMkLst>
        </pc:spChg>
        <pc:spChg chg="add del mod">
          <ac:chgData name="MINEIRO Marcela" userId="87474806-4361-44eb-8e9e-20265405e986" providerId="ADAL" clId="{E9E850BF-AF3B-40F6-A811-D71191BC9DCB}" dt="2021-09-14T00:32:32.741" v="8482"/>
          <ac:spMkLst>
            <pc:docMk/>
            <pc:sldMk cId="3186243409" sldId="283"/>
            <ac:spMk id="5" creationId="{6401B3E0-F175-402F-86E2-ED41DB57D22C}"/>
          </ac:spMkLst>
        </pc:spChg>
      </pc:sldChg>
      <pc:sldChg chg="del">
        <pc:chgData name="MINEIRO Marcela" userId="87474806-4361-44eb-8e9e-20265405e986" providerId="ADAL" clId="{E9E850BF-AF3B-40F6-A811-D71191BC9DCB}" dt="2021-09-14T20:16:58.772" v="10055" actId="47"/>
        <pc:sldMkLst>
          <pc:docMk/>
          <pc:sldMk cId="1907768146" sldId="288"/>
        </pc:sldMkLst>
      </pc:sldChg>
      <pc:sldChg chg="delSp del mod">
        <pc:chgData name="MINEIRO Marcela" userId="87474806-4361-44eb-8e9e-20265405e986" providerId="ADAL" clId="{E9E850BF-AF3B-40F6-A811-D71191BC9DCB}" dt="2021-09-13T15:04:28.235" v="6798" actId="47"/>
        <pc:sldMkLst>
          <pc:docMk/>
          <pc:sldMk cId="3604997184" sldId="291"/>
        </pc:sldMkLst>
        <pc:spChg chg="del">
          <ac:chgData name="MINEIRO Marcela" userId="87474806-4361-44eb-8e9e-20265405e986" providerId="ADAL" clId="{E9E850BF-AF3B-40F6-A811-D71191BC9DCB}" dt="2021-09-13T15:04:22.958" v="6796" actId="21"/>
          <ac:spMkLst>
            <pc:docMk/>
            <pc:sldMk cId="3604997184" sldId="291"/>
            <ac:spMk id="4" creationId="{080E7A7C-AF17-4876-A4E2-7B6FC9186EF4}"/>
          </ac:spMkLst>
        </pc:spChg>
      </pc:sldChg>
      <pc:sldChg chg="addSp delSp modSp del mod">
        <pc:chgData name="MINEIRO Marcela" userId="87474806-4361-44eb-8e9e-20265405e986" providerId="ADAL" clId="{E9E850BF-AF3B-40F6-A811-D71191BC9DCB}" dt="2021-09-13T19:47:24.946" v="7469" actId="47"/>
        <pc:sldMkLst>
          <pc:docMk/>
          <pc:sldMk cId="4044603114" sldId="292"/>
        </pc:sldMkLst>
        <pc:spChg chg="add del">
          <ac:chgData name="MINEIRO Marcela" userId="87474806-4361-44eb-8e9e-20265405e986" providerId="ADAL" clId="{E9E850BF-AF3B-40F6-A811-D71191BC9DCB}" dt="2021-09-13T19:47:15.316" v="7448" actId="21"/>
          <ac:spMkLst>
            <pc:docMk/>
            <pc:sldMk cId="4044603114" sldId="292"/>
            <ac:spMk id="2" creationId="{D0E94AA5-E641-4650-A1B8-6040015F51E5}"/>
          </ac:spMkLst>
        </pc:spChg>
        <pc:spChg chg="add del mod">
          <ac:chgData name="MINEIRO Marcela" userId="87474806-4361-44eb-8e9e-20265405e986" providerId="ADAL" clId="{E9E850BF-AF3B-40F6-A811-D71191BC9DCB}" dt="2021-09-13T19:47:15.316" v="7448" actId="21"/>
          <ac:spMkLst>
            <pc:docMk/>
            <pc:sldMk cId="4044603114" sldId="292"/>
            <ac:spMk id="5" creationId="{0B4D0900-56BF-49D2-BDBF-7DD1CFC32012}"/>
          </ac:spMkLst>
        </pc:spChg>
        <pc:spChg chg="del">
          <ac:chgData name="MINEIRO Marcela" userId="87474806-4361-44eb-8e9e-20265405e986" providerId="ADAL" clId="{E9E850BF-AF3B-40F6-A811-D71191BC9DCB}" dt="2021-09-13T19:47:15.316" v="7448" actId="21"/>
          <ac:spMkLst>
            <pc:docMk/>
            <pc:sldMk cId="4044603114" sldId="292"/>
            <ac:spMk id="6" creationId="{641EA5CC-FFFE-42CE-92BC-94DF0A5E8A2A}"/>
          </ac:spMkLst>
        </pc:spChg>
        <pc:spChg chg="add del">
          <ac:chgData name="MINEIRO Marcela" userId="87474806-4361-44eb-8e9e-20265405e986" providerId="ADAL" clId="{E9E850BF-AF3B-40F6-A811-D71191BC9DCB}" dt="2021-09-13T19:47:15.316" v="7448" actId="21"/>
          <ac:spMkLst>
            <pc:docMk/>
            <pc:sldMk cId="4044603114" sldId="292"/>
            <ac:spMk id="7" creationId="{EC23B444-6BD4-4565-88EA-2069E10151BD}"/>
          </ac:spMkLst>
        </pc:spChg>
        <pc:spChg chg="add del">
          <ac:chgData name="MINEIRO Marcela" userId="87474806-4361-44eb-8e9e-20265405e986" providerId="ADAL" clId="{E9E850BF-AF3B-40F6-A811-D71191BC9DCB}" dt="2021-09-13T19:47:15.316" v="7448" actId="21"/>
          <ac:spMkLst>
            <pc:docMk/>
            <pc:sldMk cId="4044603114" sldId="292"/>
            <ac:spMk id="8" creationId="{D3E77EB5-2CAF-44D1-8220-80F555FA88C2}"/>
          </ac:spMkLst>
        </pc:spChg>
      </pc:sldChg>
      <pc:sldChg chg="modSp del modNotesTx">
        <pc:chgData name="MINEIRO Marcela" userId="87474806-4361-44eb-8e9e-20265405e986" providerId="ADAL" clId="{E9E850BF-AF3B-40F6-A811-D71191BC9DCB}" dt="2021-09-14T20:16:57.499" v="10054" actId="47"/>
        <pc:sldMkLst>
          <pc:docMk/>
          <pc:sldMk cId="1531738431" sldId="294"/>
        </pc:sldMkLst>
        <pc:spChg chg="mod">
          <ac:chgData name="MINEIRO Marcela" userId="87474806-4361-44eb-8e9e-20265405e986" providerId="ADAL" clId="{E9E850BF-AF3B-40F6-A811-D71191BC9DCB}" dt="2021-09-02T19:52:05.371" v="1269" actId="1076"/>
          <ac:spMkLst>
            <pc:docMk/>
            <pc:sldMk cId="1531738431" sldId="294"/>
            <ac:spMk id="4" creationId="{A6B72E67-3A1D-4287-8458-66E10563E819}"/>
          </ac:spMkLst>
        </pc:spChg>
      </pc:sldChg>
      <pc:sldChg chg="addSp delSp modSp mod modNotes modNotesTx">
        <pc:chgData name="MINEIRO Marcela" userId="87474806-4361-44eb-8e9e-20265405e986" providerId="ADAL" clId="{E9E850BF-AF3B-40F6-A811-D71191BC9DCB}" dt="2021-09-12T20:52:00.957" v="2803" actId="20577"/>
        <pc:sldMkLst>
          <pc:docMk/>
          <pc:sldMk cId="1304654710" sldId="314"/>
        </pc:sldMkLst>
        <pc:spChg chg="add mod">
          <ac:chgData name="MINEIRO Marcela" userId="87474806-4361-44eb-8e9e-20265405e986" providerId="ADAL" clId="{E9E850BF-AF3B-40F6-A811-D71191BC9DCB}" dt="2021-09-12T20:46:45.440" v="2596" actId="20577"/>
          <ac:spMkLst>
            <pc:docMk/>
            <pc:sldMk cId="1304654710" sldId="314"/>
            <ac:spMk id="7" creationId="{3F773285-72B4-436E-83D6-82804CA59898}"/>
          </ac:spMkLst>
        </pc:spChg>
        <pc:spChg chg="del">
          <ac:chgData name="MINEIRO Marcela" userId="87474806-4361-44eb-8e9e-20265405e986" providerId="ADAL" clId="{E9E850BF-AF3B-40F6-A811-D71191BC9DCB}" dt="2021-09-12T20:46:39.354" v="2582" actId="478"/>
          <ac:spMkLst>
            <pc:docMk/>
            <pc:sldMk cId="1304654710" sldId="314"/>
            <ac:spMk id="7170" creationId="{00000000-0000-0000-0000-000000000000}"/>
          </ac:spMkLst>
        </pc:spChg>
        <pc:spChg chg="mod">
          <ac:chgData name="MINEIRO Marcela" userId="87474806-4361-44eb-8e9e-20265405e986" providerId="ADAL" clId="{E9E850BF-AF3B-40F6-A811-D71191BC9DCB}" dt="2021-09-12T20:47:15.068" v="2604" actId="1076"/>
          <ac:spMkLst>
            <pc:docMk/>
            <pc:sldMk cId="1304654710" sldId="314"/>
            <ac:spMk id="7172" creationId="{00000000-0000-0000-0000-000000000000}"/>
          </ac:spMkLst>
        </pc:spChg>
        <pc:spChg chg="mod">
          <ac:chgData name="MINEIRO Marcela" userId="87474806-4361-44eb-8e9e-20265405e986" providerId="ADAL" clId="{E9E850BF-AF3B-40F6-A811-D71191BC9DCB}" dt="2021-09-12T20:47:21.271" v="2605" actId="14100"/>
          <ac:spMkLst>
            <pc:docMk/>
            <pc:sldMk cId="1304654710" sldId="314"/>
            <ac:spMk id="7175" creationId="{00000000-0000-0000-0000-000000000000}"/>
          </ac:spMkLst>
        </pc:spChg>
        <pc:picChg chg="mod">
          <ac:chgData name="MINEIRO Marcela" userId="87474806-4361-44eb-8e9e-20265405e986" providerId="ADAL" clId="{E9E850BF-AF3B-40F6-A811-D71191BC9DCB}" dt="2021-09-12T20:47:11.055" v="2603" actId="1076"/>
          <ac:picMkLst>
            <pc:docMk/>
            <pc:sldMk cId="1304654710" sldId="314"/>
            <ac:picMk id="7173" creationId="{00000000-0000-0000-0000-000000000000}"/>
          </ac:picMkLst>
        </pc:picChg>
        <pc:picChg chg="mod">
          <ac:chgData name="MINEIRO Marcela" userId="87474806-4361-44eb-8e9e-20265405e986" providerId="ADAL" clId="{E9E850BF-AF3B-40F6-A811-D71191BC9DCB}" dt="2021-09-12T20:47:11.055" v="2603" actId="1076"/>
          <ac:picMkLst>
            <pc:docMk/>
            <pc:sldMk cId="1304654710" sldId="314"/>
            <ac:picMk id="7174" creationId="{00000000-0000-0000-0000-000000000000}"/>
          </ac:picMkLst>
        </pc:picChg>
        <pc:cxnChg chg="add mod">
          <ac:chgData name="MINEIRO Marcela" userId="87474806-4361-44eb-8e9e-20265405e986" providerId="ADAL" clId="{E9E850BF-AF3B-40F6-A811-D71191BC9DCB}" dt="2021-09-12T20:46:36.071" v="2581"/>
          <ac:cxnSpMkLst>
            <pc:docMk/>
            <pc:sldMk cId="1304654710" sldId="314"/>
            <ac:cxnSpMk id="8" creationId="{66780229-BED2-4F96-9FB8-299D5BED9479}"/>
          </ac:cxnSpMkLst>
        </pc:cxnChg>
      </pc:sldChg>
      <pc:sldChg chg="addSp delSp modSp mod modNotes">
        <pc:chgData name="MINEIRO Marcela" userId="87474806-4361-44eb-8e9e-20265405e986" providerId="ADAL" clId="{E9E850BF-AF3B-40F6-A811-D71191BC9DCB}" dt="2021-09-13T22:57:00.020" v="7996" actId="207"/>
        <pc:sldMkLst>
          <pc:docMk/>
          <pc:sldMk cId="2791455079" sldId="316"/>
        </pc:sldMkLst>
        <pc:spChg chg="add mod">
          <ac:chgData name="MINEIRO Marcela" userId="87474806-4361-44eb-8e9e-20265405e986" providerId="ADAL" clId="{E9E850BF-AF3B-40F6-A811-D71191BC9DCB}" dt="2021-09-12T20:55:25.470" v="2987" actId="20577"/>
          <ac:spMkLst>
            <pc:docMk/>
            <pc:sldMk cId="2791455079" sldId="316"/>
            <ac:spMk id="12" creationId="{68B13BA5-651D-4050-BF0A-66A7BF0D75EE}"/>
          </ac:spMkLst>
        </pc:spChg>
        <pc:spChg chg="del">
          <ac:chgData name="MINEIRO Marcela" userId="87474806-4361-44eb-8e9e-20265405e986" providerId="ADAL" clId="{E9E850BF-AF3B-40F6-A811-D71191BC9DCB}" dt="2021-09-12T20:55:10.841" v="2961" actId="478"/>
          <ac:spMkLst>
            <pc:docMk/>
            <pc:sldMk cId="2791455079" sldId="316"/>
            <ac:spMk id="10242" creationId="{00000000-0000-0000-0000-000000000000}"/>
          </ac:spMkLst>
        </pc:spChg>
        <pc:spChg chg="mod">
          <ac:chgData name="MINEIRO Marcela" userId="87474806-4361-44eb-8e9e-20265405e986" providerId="ADAL" clId="{E9E850BF-AF3B-40F6-A811-D71191BC9DCB}" dt="2021-09-12T20:56:02.954" v="3000" actId="1076"/>
          <ac:spMkLst>
            <pc:docMk/>
            <pc:sldMk cId="2791455079" sldId="316"/>
            <ac:spMk id="10244" creationId="{00000000-0000-0000-0000-000000000000}"/>
          </ac:spMkLst>
        </pc:spChg>
        <pc:spChg chg="mod">
          <ac:chgData name="MINEIRO Marcela" userId="87474806-4361-44eb-8e9e-20265405e986" providerId="ADAL" clId="{E9E850BF-AF3B-40F6-A811-D71191BC9DCB}" dt="2021-09-12T20:55:57.410" v="2999" actId="1076"/>
          <ac:spMkLst>
            <pc:docMk/>
            <pc:sldMk cId="2791455079" sldId="316"/>
            <ac:spMk id="10248" creationId="{00000000-0000-0000-0000-000000000000}"/>
          </ac:spMkLst>
        </pc:spChg>
        <pc:spChg chg="mod">
          <ac:chgData name="MINEIRO Marcela" userId="87474806-4361-44eb-8e9e-20265405e986" providerId="ADAL" clId="{E9E850BF-AF3B-40F6-A811-D71191BC9DCB}" dt="2021-09-12T20:55:57.410" v="2999" actId="1076"/>
          <ac:spMkLst>
            <pc:docMk/>
            <pc:sldMk cId="2791455079" sldId="316"/>
            <ac:spMk id="10249" creationId="{00000000-0000-0000-0000-000000000000}"/>
          </ac:spMkLst>
        </pc:spChg>
        <pc:spChg chg="mod">
          <ac:chgData name="MINEIRO Marcela" userId="87474806-4361-44eb-8e9e-20265405e986" providerId="ADAL" clId="{E9E850BF-AF3B-40F6-A811-D71191BC9DCB}" dt="2021-09-12T20:55:57.410" v="2999" actId="1076"/>
          <ac:spMkLst>
            <pc:docMk/>
            <pc:sldMk cId="2791455079" sldId="316"/>
            <ac:spMk id="10250" creationId="{00000000-0000-0000-0000-000000000000}"/>
          </ac:spMkLst>
        </pc:spChg>
        <pc:spChg chg="mod">
          <ac:chgData name="MINEIRO Marcela" userId="87474806-4361-44eb-8e9e-20265405e986" providerId="ADAL" clId="{E9E850BF-AF3B-40F6-A811-D71191BC9DCB}" dt="2021-09-13T22:57:00.020" v="7996" actId="207"/>
          <ac:spMkLst>
            <pc:docMk/>
            <pc:sldMk cId="2791455079" sldId="316"/>
            <ac:spMk id="10251" creationId="{00000000-0000-0000-0000-000000000000}"/>
          </ac:spMkLst>
        </pc:spChg>
        <pc:grpChg chg="add mod">
          <ac:chgData name="MINEIRO Marcela" userId="87474806-4361-44eb-8e9e-20265405e986" providerId="ADAL" clId="{E9E850BF-AF3B-40F6-A811-D71191BC9DCB}" dt="2021-09-12T20:55:57.410" v="2999" actId="1076"/>
          <ac:grpSpMkLst>
            <pc:docMk/>
            <pc:sldMk cId="2791455079" sldId="316"/>
            <ac:grpSpMk id="2" creationId="{B9B06ABA-16FD-4F0F-96BC-0CD52100A63D}"/>
          </ac:grpSpMkLst>
        </pc:grpChg>
        <pc:picChg chg="mod">
          <ac:chgData name="MINEIRO Marcela" userId="87474806-4361-44eb-8e9e-20265405e986" providerId="ADAL" clId="{E9E850BF-AF3B-40F6-A811-D71191BC9DCB}" dt="2021-09-12T20:55:57.410" v="2999" actId="1076"/>
          <ac:picMkLst>
            <pc:docMk/>
            <pc:sldMk cId="2791455079" sldId="316"/>
            <ac:picMk id="10245" creationId="{00000000-0000-0000-0000-000000000000}"/>
          </ac:picMkLst>
        </pc:picChg>
        <pc:picChg chg="mod">
          <ac:chgData name="MINEIRO Marcela" userId="87474806-4361-44eb-8e9e-20265405e986" providerId="ADAL" clId="{E9E850BF-AF3B-40F6-A811-D71191BC9DCB}" dt="2021-09-12T20:55:57.410" v="2999" actId="1076"/>
          <ac:picMkLst>
            <pc:docMk/>
            <pc:sldMk cId="2791455079" sldId="316"/>
            <ac:picMk id="10246" creationId="{00000000-0000-0000-0000-000000000000}"/>
          </ac:picMkLst>
        </pc:picChg>
        <pc:picChg chg="mod">
          <ac:chgData name="MINEIRO Marcela" userId="87474806-4361-44eb-8e9e-20265405e986" providerId="ADAL" clId="{E9E850BF-AF3B-40F6-A811-D71191BC9DCB}" dt="2021-09-12T20:55:57.410" v="2999" actId="1076"/>
          <ac:picMkLst>
            <pc:docMk/>
            <pc:sldMk cId="2791455079" sldId="316"/>
            <ac:picMk id="10247" creationId="{00000000-0000-0000-0000-000000000000}"/>
          </ac:picMkLst>
        </pc:picChg>
        <pc:picChg chg="mod">
          <ac:chgData name="MINEIRO Marcela" userId="87474806-4361-44eb-8e9e-20265405e986" providerId="ADAL" clId="{E9E850BF-AF3B-40F6-A811-D71191BC9DCB}" dt="2021-09-12T20:55:57.410" v="2999" actId="1076"/>
          <ac:picMkLst>
            <pc:docMk/>
            <pc:sldMk cId="2791455079" sldId="316"/>
            <ac:picMk id="10252" creationId="{00000000-0000-0000-0000-000000000000}"/>
          </ac:picMkLst>
        </pc:picChg>
        <pc:cxnChg chg="add mod">
          <ac:chgData name="MINEIRO Marcela" userId="87474806-4361-44eb-8e9e-20265405e986" providerId="ADAL" clId="{E9E850BF-AF3B-40F6-A811-D71191BC9DCB}" dt="2021-09-12T20:55:05.822" v="2959"/>
          <ac:cxnSpMkLst>
            <pc:docMk/>
            <pc:sldMk cId="2791455079" sldId="316"/>
            <ac:cxnSpMk id="13" creationId="{095F93A7-1745-4D7A-80D6-2C4D4CC4574D}"/>
          </ac:cxnSpMkLst>
        </pc:cxnChg>
      </pc:sldChg>
      <pc:sldChg chg="addSp delSp modSp mod modNotesTx">
        <pc:chgData name="MINEIRO Marcela" userId="87474806-4361-44eb-8e9e-20265405e986" providerId="ADAL" clId="{E9E850BF-AF3B-40F6-A811-D71191BC9DCB}" dt="2021-09-13T22:57:18.784" v="8029" actId="5793"/>
        <pc:sldMkLst>
          <pc:docMk/>
          <pc:sldMk cId="2809670740" sldId="318"/>
        </pc:sldMkLst>
        <pc:spChg chg="del">
          <ac:chgData name="MINEIRO Marcela" userId="87474806-4361-44eb-8e9e-20265405e986" providerId="ADAL" clId="{E9E850BF-AF3B-40F6-A811-D71191BC9DCB}" dt="2021-09-12T20:57:46.361" v="3050" actId="478"/>
          <ac:spMkLst>
            <pc:docMk/>
            <pc:sldMk cId="2809670740" sldId="318"/>
            <ac:spMk id="2" creationId="{00000000-0000-0000-0000-000000000000}"/>
          </ac:spMkLst>
        </pc:spChg>
        <pc:spChg chg="mod">
          <ac:chgData name="MINEIRO Marcela" userId="87474806-4361-44eb-8e9e-20265405e986" providerId="ADAL" clId="{E9E850BF-AF3B-40F6-A811-D71191BC9DCB}" dt="2021-09-12T22:43:38.658" v="4701" actId="1076"/>
          <ac:spMkLst>
            <pc:docMk/>
            <pc:sldMk cId="2809670740" sldId="318"/>
            <ac:spMk id="4" creationId="{00000000-0000-0000-0000-000000000000}"/>
          </ac:spMkLst>
        </pc:spChg>
        <pc:spChg chg="add mod">
          <ac:chgData name="MINEIRO Marcela" userId="87474806-4361-44eb-8e9e-20265405e986" providerId="ADAL" clId="{E9E850BF-AF3B-40F6-A811-D71191BC9DCB}" dt="2021-09-12T20:58:12.492" v="3090" actId="1038"/>
          <ac:spMkLst>
            <pc:docMk/>
            <pc:sldMk cId="2809670740" sldId="318"/>
            <ac:spMk id="5" creationId="{F58B66B3-A639-41C2-B7D7-0DA25E06D3D8}"/>
          </ac:spMkLst>
        </pc:spChg>
        <pc:picChg chg="mod">
          <ac:chgData name="MINEIRO Marcela" userId="87474806-4361-44eb-8e9e-20265405e986" providerId="ADAL" clId="{E9E850BF-AF3B-40F6-A811-D71191BC9DCB}" dt="2021-09-12T20:58:17.015" v="3091" actId="1076"/>
          <ac:picMkLst>
            <pc:docMk/>
            <pc:sldMk cId="2809670740" sldId="318"/>
            <ac:picMk id="3" creationId="{00000000-0000-0000-0000-000000000000}"/>
          </ac:picMkLst>
        </pc:picChg>
        <pc:cxnChg chg="add mod">
          <ac:chgData name="MINEIRO Marcela" userId="87474806-4361-44eb-8e9e-20265405e986" providerId="ADAL" clId="{E9E850BF-AF3B-40F6-A811-D71191BC9DCB}" dt="2021-09-12T20:57:54.877" v="3055" actId="1037"/>
          <ac:cxnSpMkLst>
            <pc:docMk/>
            <pc:sldMk cId="2809670740" sldId="318"/>
            <ac:cxnSpMk id="6" creationId="{DD854206-666C-4DC4-9E4D-3C0B854D29AA}"/>
          </ac:cxnSpMkLst>
        </pc:cxnChg>
      </pc:sldChg>
      <pc:sldChg chg="addSp delSp modSp mod modNotesTx">
        <pc:chgData name="MINEIRO Marcela" userId="87474806-4361-44eb-8e9e-20265405e986" providerId="ADAL" clId="{E9E850BF-AF3B-40F6-A811-D71191BC9DCB}" dt="2021-09-13T13:03:48.501" v="5327" actId="20577"/>
        <pc:sldMkLst>
          <pc:docMk/>
          <pc:sldMk cId="1946251141" sldId="340"/>
        </pc:sldMkLst>
        <pc:spChg chg="del mod">
          <ac:chgData name="MINEIRO Marcela" userId="87474806-4361-44eb-8e9e-20265405e986" providerId="ADAL" clId="{E9E850BF-AF3B-40F6-A811-D71191BC9DCB}" dt="2021-09-12T20:20:05.500" v="2350" actId="478"/>
          <ac:spMkLst>
            <pc:docMk/>
            <pc:sldMk cId="1946251141" sldId="340"/>
            <ac:spMk id="2" creationId="{00000000-0000-0000-0000-000000000000}"/>
          </ac:spMkLst>
        </pc:spChg>
        <pc:spChg chg="mod">
          <ac:chgData name="MINEIRO Marcela" userId="87474806-4361-44eb-8e9e-20265405e986" providerId="ADAL" clId="{E9E850BF-AF3B-40F6-A811-D71191BC9DCB}" dt="2021-09-12T20:21:26.322" v="2378" actId="123"/>
          <ac:spMkLst>
            <pc:docMk/>
            <pc:sldMk cId="1946251141" sldId="340"/>
            <ac:spMk id="4" creationId="{00000000-0000-0000-0000-000000000000}"/>
          </ac:spMkLst>
        </pc:spChg>
        <pc:spChg chg="add mod">
          <ac:chgData name="MINEIRO Marcela" userId="87474806-4361-44eb-8e9e-20265405e986" providerId="ADAL" clId="{E9E850BF-AF3B-40F6-A811-D71191BC9DCB}" dt="2021-09-13T13:03:48.501" v="5327" actId="20577"/>
          <ac:spMkLst>
            <pc:docMk/>
            <pc:sldMk cId="1946251141" sldId="340"/>
            <ac:spMk id="5" creationId="{E4C78206-4FE4-45AC-9AD5-D77A8B17FEBA}"/>
          </ac:spMkLst>
        </pc:spChg>
        <pc:picChg chg="add mod modCrop">
          <ac:chgData name="MINEIRO Marcela" userId="87474806-4361-44eb-8e9e-20265405e986" providerId="ADAL" clId="{E9E850BF-AF3B-40F6-A811-D71191BC9DCB}" dt="2021-09-12T20:21:13.153" v="2374" actId="1076"/>
          <ac:picMkLst>
            <pc:docMk/>
            <pc:sldMk cId="1946251141" sldId="340"/>
            <ac:picMk id="7" creationId="{BEF771CB-F938-4CF5-AA4C-81DC4CB6C757}"/>
          </ac:picMkLst>
        </pc:picChg>
        <pc:picChg chg="mod modCrop">
          <ac:chgData name="MINEIRO Marcela" userId="87474806-4361-44eb-8e9e-20265405e986" providerId="ADAL" clId="{E9E850BF-AF3B-40F6-A811-D71191BC9DCB}" dt="2021-09-12T20:21:09.459" v="2373" actId="1076"/>
          <ac:picMkLst>
            <pc:docMk/>
            <pc:sldMk cId="1946251141" sldId="340"/>
            <ac:picMk id="59" creationId="{CAE4B73F-5E0A-479D-BD67-F4E5CBA337E1}"/>
          </ac:picMkLst>
        </pc:picChg>
        <pc:cxnChg chg="add mod">
          <ac:chgData name="MINEIRO Marcela" userId="87474806-4361-44eb-8e9e-20265405e986" providerId="ADAL" clId="{E9E850BF-AF3B-40F6-A811-D71191BC9DCB}" dt="2021-09-12T20:20:15.057" v="2358" actId="1582"/>
          <ac:cxnSpMkLst>
            <pc:docMk/>
            <pc:sldMk cId="1946251141" sldId="340"/>
            <ac:cxnSpMk id="6" creationId="{70A09C63-0E0E-4917-BFCD-D00F60BDE199}"/>
          </ac:cxnSpMkLst>
        </pc:cxnChg>
      </pc:sldChg>
      <pc:sldChg chg="addSp delSp modSp mod modNotes modNotesTx">
        <pc:chgData name="MINEIRO Marcela" userId="87474806-4361-44eb-8e9e-20265405e986" providerId="ADAL" clId="{E9E850BF-AF3B-40F6-A811-D71191BC9DCB}" dt="2021-09-12T20:53:31.041" v="2930" actId="20577"/>
        <pc:sldMkLst>
          <pc:docMk/>
          <pc:sldMk cId="3043048617" sldId="341"/>
        </pc:sldMkLst>
        <pc:spChg chg="add mod">
          <ac:chgData name="MINEIRO Marcela" userId="87474806-4361-44eb-8e9e-20265405e986" providerId="ADAL" clId="{E9E850BF-AF3B-40F6-A811-D71191BC9DCB}" dt="2021-09-12T20:48:00.010" v="2652" actId="20577"/>
          <ac:spMkLst>
            <pc:docMk/>
            <pc:sldMk cId="3043048617" sldId="341"/>
            <ac:spMk id="9" creationId="{4577129A-FF8E-4E52-BF09-36ACB56D28CE}"/>
          </ac:spMkLst>
        </pc:spChg>
        <pc:spChg chg="del mod">
          <ac:chgData name="MINEIRO Marcela" userId="87474806-4361-44eb-8e9e-20265405e986" providerId="ADAL" clId="{E9E850BF-AF3B-40F6-A811-D71191BC9DCB}" dt="2021-09-12T20:48:03.590" v="2653" actId="478"/>
          <ac:spMkLst>
            <pc:docMk/>
            <pc:sldMk cId="3043048617" sldId="341"/>
            <ac:spMk id="9218" creationId="{00000000-0000-0000-0000-000000000000}"/>
          </ac:spMkLst>
        </pc:spChg>
        <pc:spChg chg="mod">
          <ac:chgData name="MINEIRO Marcela" userId="87474806-4361-44eb-8e9e-20265405e986" providerId="ADAL" clId="{E9E850BF-AF3B-40F6-A811-D71191BC9DCB}" dt="2021-09-12T20:49:08.944" v="2683" actId="1076"/>
          <ac:spMkLst>
            <pc:docMk/>
            <pc:sldMk cId="3043048617" sldId="341"/>
            <ac:spMk id="9220" creationId="{00000000-0000-0000-0000-000000000000}"/>
          </ac:spMkLst>
        </pc:spChg>
        <pc:spChg chg="mod">
          <ac:chgData name="MINEIRO Marcela" userId="87474806-4361-44eb-8e9e-20265405e986" providerId="ADAL" clId="{E9E850BF-AF3B-40F6-A811-D71191BC9DCB}" dt="2021-09-12T20:49:08.944" v="2683" actId="1076"/>
          <ac:spMkLst>
            <pc:docMk/>
            <pc:sldMk cId="3043048617" sldId="341"/>
            <ac:spMk id="9223" creationId="{00000000-0000-0000-0000-000000000000}"/>
          </ac:spMkLst>
        </pc:spChg>
        <pc:spChg chg="mod">
          <ac:chgData name="MINEIRO Marcela" userId="87474806-4361-44eb-8e9e-20265405e986" providerId="ADAL" clId="{E9E850BF-AF3B-40F6-A811-D71191BC9DCB}" dt="2021-09-12T20:49:08.944" v="2683" actId="1076"/>
          <ac:spMkLst>
            <pc:docMk/>
            <pc:sldMk cId="3043048617" sldId="341"/>
            <ac:spMk id="9225" creationId="{00000000-0000-0000-0000-000000000000}"/>
          </ac:spMkLst>
        </pc:spChg>
        <pc:spChg chg="mod">
          <ac:chgData name="MINEIRO Marcela" userId="87474806-4361-44eb-8e9e-20265405e986" providerId="ADAL" clId="{E9E850BF-AF3B-40F6-A811-D71191BC9DCB}" dt="2021-09-12T20:49:08.944" v="2683" actId="1076"/>
          <ac:spMkLst>
            <pc:docMk/>
            <pc:sldMk cId="3043048617" sldId="341"/>
            <ac:spMk id="9226" creationId="{00000000-0000-0000-0000-000000000000}"/>
          </ac:spMkLst>
        </pc:spChg>
        <pc:picChg chg="mod">
          <ac:chgData name="MINEIRO Marcela" userId="87474806-4361-44eb-8e9e-20265405e986" providerId="ADAL" clId="{E9E850BF-AF3B-40F6-A811-D71191BC9DCB}" dt="2021-09-12T20:49:08.944" v="2683" actId="1076"/>
          <ac:picMkLst>
            <pc:docMk/>
            <pc:sldMk cId="3043048617" sldId="341"/>
            <ac:picMk id="9221" creationId="{00000000-0000-0000-0000-000000000000}"/>
          </ac:picMkLst>
        </pc:picChg>
        <pc:picChg chg="mod">
          <ac:chgData name="MINEIRO Marcela" userId="87474806-4361-44eb-8e9e-20265405e986" providerId="ADAL" clId="{E9E850BF-AF3B-40F6-A811-D71191BC9DCB}" dt="2021-09-12T20:49:08.944" v="2683" actId="1076"/>
          <ac:picMkLst>
            <pc:docMk/>
            <pc:sldMk cId="3043048617" sldId="341"/>
            <ac:picMk id="9222" creationId="{00000000-0000-0000-0000-000000000000}"/>
          </ac:picMkLst>
        </pc:picChg>
        <pc:cxnChg chg="add mod">
          <ac:chgData name="MINEIRO Marcela" userId="87474806-4361-44eb-8e9e-20265405e986" providerId="ADAL" clId="{E9E850BF-AF3B-40F6-A811-D71191BC9DCB}" dt="2021-09-12T20:47:36.584" v="2608" actId="1076"/>
          <ac:cxnSpMkLst>
            <pc:docMk/>
            <pc:sldMk cId="3043048617" sldId="341"/>
            <ac:cxnSpMk id="10" creationId="{6CEBFE7E-308C-42CE-9DDA-297C13BBA75A}"/>
          </ac:cxnSpMkLst>
        </pc:cxnChg>
      </pc:sldChg>
      <pc:sldChg chg="addSp delSp modSp mod modNotesTx">
        <pc:chgData name="MINEIRO Marcela" userId="87474806-4361-44eb-8e9e-20265405e986" providerId="ADAL" clId="{E9E850BF-AF3B-40F6-A811-D71191BC9DCB}" dt="2021-09-13T13:08:15.584" v="5494" actId="20577"/>
        <pc:sldMkLst>
          <pc:docMk/>
          <pc:sldMk cId="0" sldId="366"/>
        </pc:sldMkLst>
        <pc:spChg chg="add mod">
          <ac:chgData name="MINEIRO Marcela" userId="87474806-4361-44eb-8e9e-20265405e986" providerId="ADAL" clId="{E9E850BF-AF3B-40F6-A811-D71191BC9DCB}" dt="2021-09-12T20:58:37.352" v="3123" actId="20577"/>
          <ac:spMkLst>
            <pc:docMk/>
            <pc:sldMk cId="0" sldId="366"/>
            <ac:spMk id="18" creationId="{E6C5A5C9-F4C1-4038-9916-1875471975A6}"/>
          </ac:spMkLst>
        </pc:spChg>
        <pc:spChg chg="mod">
          <ac:chgData name="MINEIRO Marcela" userId="87474806-4361-44eb-8e9e-20265405e986" providerId="ADAL" clId="{E9E850BF-AF3B-40F6-A811-D71191BC9DCB}" dt="2021-09-12T20:58:48.159" v="3125" actId="1076"/>
          <ac:spMkLst>
            <pc:docMk/>
            <pc:sldMk cId="0" sldId="366"/>
            <ac:spMk id="10260" creationId="{00000000-0000-0000-0000-000000000000}"/>
          </ac:spMkLst>
        </pc:spChg>
        <pc:spChg chg="del mod">
          <ac:chgData name="MINEIRO Marcela" userId="87474806-4361-44eb-8e9e-20265405e986" providerId="ADAL" clId="{E9E850BF-AF3B-40F6-A811-D71191BC9DCB}" dt="2021-09-12T20:58:41.072" v="3124" actId="478"/>
          <ac:spMkLst>
            <pc:docMk/>
            <pc:sldMk cId="0" sldId="366"/>
            <ac:spMk id="122882" creationId="{00000000-0000-0000-0000-000000000000}"/>
          </ac:spMkLst>
        </pc:spChg>
        <pc:cxnChg chg="add mod">
          <ac:chgData name="MINEIRO Marcela" userId="87474806-4361-44eb-8e9e-20265405e986" providerId="ADAL" clId="{E9E850BF-AF3B-40F6-A811-D71191BC9DCB}" dt="2021-09-12T20:58:23.956" v="3093"/>
          <ac:cxnSpMkLst>
            <pc:docMk/>
            <pc:sldMk cId="0" sldId="366"/>
            <ac:cxnSpMk id="19" creationId="{66C7619A-7C7A-4F52-8E6F-E80B6CBA651E}"/>
          </ac:cxnSpMkLst>
        </pc:cxnChg>
      </pc:sldChg>
      <pc:sldChg chg="addSp delSp modSp mod ord modAnim modNotesTx">
        <pc:chgData name="MINEIRO Marcela" userId="87474806-4361-44eb-8e9e-20265405e986" providerId="ADAL" clId="{E9E850BF-AF3B-40F6-A811-D71191BC9DCB}" dt="2021-09-14T13:30:03.639" v="9424" actId="20577"/>
        <pc:sldMkLst>
          <pc:docMk/>
          <pc:sldMk cId="0" sldId="368"/>
        </pc:sldMkLst>
        <pc:spChg chg="add mod">
          <ac:chgData name="MINEIRO Marcela" userId="87474806-4361-44eb-8e9e-20265405e986" providerId="ADAL" clId="{E9E850BF-AF3B-40F6-A811-D71191BC9DCB}" dt="2021-09-14T13:30:03.639" v="9424" actId="20577"/>
          <ac:spMkLst>
            <pc:docMk/>
            <pc:sldMk cId="0" sldId="368"/>
            <ac:spMk id="13" creationId="{C4E75297-1DF8-411F-B9A2-540049F53E2C}"/>
          </ac:spMkLst>
        </pc:spChg>
        <pc:spChg chg="add mod">
          <ac:chgData name="MINEIRO Marcela" userId="87474806-4361-44eb-8e9e-20265405e986" providerId="ADAL" clId="{E9E850BF-AF3B-40F6-A811-D71191BC9DCB}" dt="2021-09-13T14:51:44.587" v="6489" actId="1076"/>
          <ac:spMkLst>
            <pc:docMk/>
            <pc:sldMk cId="0" sldId="368"/>
            <ac:spMk id="15" creationId="{62B572D2-64BE-4486-ACE0-33BBF382DF74}"/>
          </ac:spMkLst>
        </pc:spChg>
        <pc:spChg chg="mod">
          <ac:chgData name="MINEIRO Marcela" userId="87474806-4361-44eb-8e9e-20265405e986" providerId="ADAL" clId="{E9E850BF-AF3B-40F6-A811-D71191BC9DCB}" dt="2021-09-12T22:54:47.583" v="5145" actId="1076"/>
          <ac:spMkLst>
            <pc:docMk/>
            <pc:sldMk cId="0" sldId="368"/>
            <ac:spMk id="15367" creationId="{00000000-0000-0000-0000-000000000000}"/>
          </ac:spMkLst>
        </pc:spChg>
        <pc:spChg chg="mod">
          <ac:chgData name="MINEIRO Marcela" userId="87474806-4361-44eb-8e9e-20265405e986" providerId="ADAL" clId="{E9E850BF-AF3B-40F6-A811-D71191BC9DCB}" dt="2021-09-13T14:51:32.251" v="6484" actId="1076"/>
          <ac:spMkLst>
            <pc:docMk/>
            <pc:sldMk cId="0" sldId="368"/>
            <ac:spMk id="15370" creationId="{00000000-0000-0000-0000-000000000000}"/>
          </ac:spMkLst>
        </pc:spChg>
        <pc:spChg chg="mod topLvl">
          <ac:chgData name="MINEIRO Marcela" userId="87474806-4361-44eb-8e9e-20265405e986" providerId="ADAL" clId="{E9E850BF-AF3B-40F6-A811-D71191BC9DCB}" dt="2021-09-13T14:51:35.554" v="6485" actId="1076"/>
          <ac:spMkLst>
            <pc:docMk/>
            <pc:sldMk cId="0" sldId="368"/>
            <ac:spMk id="15371" creationId="{00000000-0000-0000-0000-000000000000}"/>
          </ac:spMkLst>
        </pc:spChg>
        <pc:spChg chg="del mod">
          <ac:chgData name="MINEIRO Marcela" userId="87474806-4361-44eb-8e9e-20265405e986" providerId="ADAL" clId="{E9E850BF-AF3B-40F6-A811-D71191BC9DCB}" dt="2021-09-12T22:53:55.453" v="5135" actId="478"/>
          <ac:spMkLst>
            <pc:docMk/>
            <pc:sldMk cId="0" sldId="368"/>
            <ac:spMk id="126979" creationId="{00000000-0000-0000-0000-000000000000}"/>
          </ac:spMkLst>
        </pc:spChg>
        <pc:spChg chg="mod topLvl">
          <ac:chgData name="MINEIRO Marcela" userId="87474806-4361-44eb-8e9e-20265405e986" providerId="ADAL" clId="{E9E850BF-AF3B-40F6-A811-D71191BC9DCB}" dt="2021-09-12T22:54:33.523" v="5142" actId="165"/>
          <ac:spMkLst>
            <pc:docMk/>
            <pc:sldMk cId="0" sldId="368"/>
            <ac:spMk id="126987" creationId="{00000000-0000-0000-0000-000000000000}"/>
          </ac:spMkLst>
        </pc:spChg>
        <pc:grpChg chg="del mod">
          <ac:chgData name="MINEIRO Marcela" userId="87474806-4361-44eb-8e9e-20265405e986" providerId="ADAL" clId="{E9E850BF-AF3B-40F6-A811-D71191BC9DCB}" dt="2021-09-12T22:54:33.523" v="5142" actId="165"/>
          <ac:grpSpMkLst>
            <pc:docMk/>
            <pc:sldMk cId="0" sldId="368"/>
            <ac:grpSpMk id="3" creationId="{00000000-0000-0000-0000-000000000000}"/>
          </ac:grpSpMkLst>
        </pc:grpChg>
        <pc:cxnChg chg="add mod">
          <ac:chgData name="MINEIRO Marcela" userId="87474806-4361-44eb-8e9e-20265405e986" providerId="ADAL" clId="{E9E850BF-AF3B-40F6-A811-D71191BC9DCB}" dt="2021-09-12T22:53:33.516" v="5100"/>
          <ac:cxnSpMkLst>
            <pc:docMk/>
            <pc:sldMk cId="0" sldId="368"/>
            <ac:cxnSpMk id="14" creationId="{7C9536F2-CBF8-461B-BE9E-FFC501DB65E7}"/>
          </ac:cxnSpMkLst>
        </pc:cxnChg>
      </pc:sldChg>
      <pc:sldChg chg="addSp delSp modSp del mod ord modShow modNotesTx">
        <pc:chgData name="MINEIRO Marcela" userId="87474806-4361-44eb-8e9e-20265405e986" providerId="ADAL" clId="{E9E850BF-AF3B-40F6-A811-D71191BC9DCB}" dt="2021-09-14T20:16:54.027" v="10052" actId="47"/>
        <pc:sldMkLst>
          <pc:docMk/>
          <pc:sldMk cId="0" sldId="378"/>
        </pc:sldMkLst>
        <pc:spChg chg="add mod">
          <ac:chgData name="MINEIRO Marcela" userId="87474806-4361-44eb-8e9e-20265405e986" providerId="ADAL" clId="{E9E850BF-AF3B-40F6-A811-D71191BC9DCB}" dt="2021-09-13T14:42:23.928" v="6340" actId="404"/>
          <ac:spMkLst>
            <pc:docMk/>
            <pc:sldMk cId="0" sldId="378"/>
            <ac:spMk id="4" creationId="{8671D30C-796C-4385-964E-60B36A370D0D}"/>
          </ac:spMkLst>
        </pc:spChg>
        <pc:spChg chg="add del mod">
          <ac:chgData name="MINEIRO Marcela" userId="87474806-4361-44eb-8e9e-20265405e986" providerId="ADAL" clId="{E9E850BF-AF3B-40F6-A811-D71191BC9DCB}" dt="2021-09-13T14:45:41.445" v="6408" actId="478"/>
          <ac:spMkLst>
            <pc:docMk/>
            <pc:sldMk cId="0" sldId="378"/>
            <ac:spMk id="7" creationId="{BDE02F2D-47FD-407C-A79B-39B12056BDC2}"/>
          </ac:spMkLst>
        </pc:spChg>
        <pc:spChg chg="add mod">
          <ac:chgData name="MINEIRO Marcela" userId="87474806-4361-44eb-8e9e-20265405e986" providerId="ADAL" clId="{E9E850BF-AF3B-40F6-A811-D71191BC9DCB}" dt="2021-09-13T14:49:52.011" v="6457" actId="313"/>
          <ac:spMkLst>
            <pc:docMk/>
            <pc:sldMk cId="0" sldId="378"/>
            <ac:spMk id="9" creationId="{1F4B575B-464E-4AE5-97E7-B7A52A1349A0}"/>
          </ac:spMkLst>
        </pc:spChg>
        <pc:graphicFrameChg chg="del mod">
          <ac:chgData name="MINEIRO Marcela" userId="87474806-4361-44eb-8e9e-20265405e986" providerId="ADAL" clId="{E9E850BF-AF3B-40F6-A811-D71191BC9DCB}" dt="2021-09-13T14:42:07.672" v="6329" actId="478"/>
          <ac:graphicFrameMkLst>
            <pc:docMk/>
            <pc:sldMk cId="0" sldId="378"/>
            <ac:graphicFrameMk id="16386" creationId="{00000000-0000-0000-0000-000000000000}"/>
          </ac:graphicFrameMkLst>
        </pc:graphicFrameChg>
        <pc:picChg chg="add mod">
          <ac:chgData name="MINEIRO Marcela" userId="87474806-4361-44eb-8e9e-20265405e986" providerId="ADAL" clId="{E9E850BF-AF3B-40F6-A811-D71191BC9DCB}" dt="2021-09-13T14:43:00.784" v="6346" actId="1076"/>
          <ac:picMkLst>
            <pc:docMk/>
            <pc:sldMk cId="0" sldId="378"/>
            <ac:picMk id="5" creationId="{0ABC89A5-F451-4352-9DB0-6C2F82F14759}"/>
          </ac:picMkLst>
        </pc:picChg>
        <pc:cxnChg chg="add mod">
          <ac:chgData name="MINEIRO Marcela" userId="87474806-4361-44eb-8e9e-20265405e986" providerId="ADAL" clId="{E9E850BF-AF3B-40F6-A811-D71191BC9DCB}" dt="2021-09-13T14:43:22.520" v="6347"/>
          <ac:cxnSpMkLst>
            <pc:docMk/>
            <pc:sldMk cId="0" sldId="378"/>
            <ac:cxnSpMk id="8" creationId="{AE8108EF-9D52-48AD-95DD-C919A68EDCF6}"/>
          </ac:cxnSpMkLst>
        </pc:cxnChg>
      </pc:sldChg>
      <pc:sldChg chg="addSp delSp modSp mod ord modAnim modNotesTx">
        <pc:chgData name="MINEIRO Marcela" userId="87474806-4361-44eb-8e9e-20265405e986" providerId="ADAL" clId="{E9E850BF-AF3B-40F6-A811-D71191BC9DCB}" dt="2021-09-14T19:41:48.298" v="10009"/>
        <pc:sldMkLst>
          <pc:docMk/>
          <pc:sldMk cId="0" sldId="388"/>
        </pc:sldMkLst>
        <pc:spChg chg="add mod">
          <ac:chgData name="MINEIRO Marcela" userId="87474806-4361-44eb-8e9e-20265405e986" providerId="ADAL" clId="{E9E850BF-AF3B-40F6-A811-D71191BC9DCB}" dt="2021-09-13T14:52:28.842" v="6508" actId="14100"/>
          <ac:spMkLst>
            <pc:docMk/>
            <pc:sldMk cId="0" sldId="388"/>
            <ac:spMk id="13" creationId="{F9A010AD-484B-41C6-8B73-5B5613B8ABC6}"/>
          </ac:spMkLst>
        </pc:spChg>
        <pc:spChg chg="add mod">
          <ac:chgData name="MINEIRO Marcela" userId="87474806-4361-44eb-8e9e-20265405e986" providerId="ADAL" clId="{E9E850BF-AF3B-40F6-A811-D71191BC9DCB}" dt="2021-09-14T13:30:29.896" v="9431" actId="20577"/>
          <ac:spMkLst>
            <pc:docMk/>
            <pc:sldMk cId="0" sldId="388"/>
            <ac:spMk id="15" creationId="{9FE83C01-46CC-44DA-B970-406A424E62A9}"/>
          </ac:spMkLst>
        </pc:spChg>
        <pc:spChg chg="del mod">
          <ac:chgData name="MINEIRO Marcela" userId="87474806-4361-44eb-8e9e-20265405e986" providerId="ADAL" clId="{E9E850BF-AF3B-40F6-A811-D71191BC9DCB}" dt="2021-09-12T22:55:29.671" v="5200" actId="478"/>
          <ac:spMkLst>
            <pc:docMk/>
            <pc:sldMk cId="0" sldId="388"/>
            <ac:spMk id="38915" creationId="{00000000-0000-0000-0000-000000000000}"/>
          </ac:spMkLst>
        </pc:spChg>
        <pc:spChg chg="mod">
          <ac:chgData name="MINEIRO Marcela" userId="87474806-4361-44eb-8e9e-20265405e986" providerId="ADAL" clId="{E9E850BF-AF3B-40F6-A811-D71191BC9DCB}" dt="2021-09-12T22:56:39.723" v="5227" actId="113"/>
          <ac:spMkLst>
            <pc:docMk/>
            <pc:sldMk cId="0" sldId="388"/>
            <ac:spMk id="38916" creationId="{00000000-0000-0000-0000-000000000000}"/>
          </ac:spMkLst>
        </pc:spChg>
        <pc:spChg chg="mod">
          <ac:chgData name="MINEIRO Marcela" userId="87474806-4361-44eb-8e9e-20265405e986" providerId="ADAL" clId="{E9E850BF-AF3B-40F6-A811-D71191BC9DCB}" dt="2021-09-12T22:56:29.928" v="5222" actId="113"/>
          <ac:spMkLst>
            <pc:docMk/>
            <pc:sldMk cId="0" sldId="388"/>
            <ac:spMk id="38917" creationId="{00000000-0000-0000-0000-000000000000}"/>
          </ac:spMkLst>
        </pc:spChg>
        <pc:spChg chg="mod">
          <ac:chgData name="MINEIRO Marcela" userId="87474806-4361-44eb-8e9e-20265405e986" providerId="ADAL" clId="{E9E850BF-AF3B-40F6-A811-D71191BC9DCB}" dt="2021-09-12T22:56:23.833" v="5218" actId="113"/>
          <ac:spMkLst>
            <pc:docMk/>
            <pc:sldMk cId="0" sldId="388"/>
            <ac:spMk id="38919" creationId="{00000000-0000-0000-0000-000000000000}"/>
          </ac:spMkLst>
        </pc:spChg>
        <pc:spChg chg="mod">
          <ac:chgData name="MINEIRO Marcela" userId="87474806-4361-44eb-8e9e-20265405e986" providerId="ADAL" clId="{E9E850BF-AF3B-40F6-A811-D71191BC9DCB}" dt="2021-09-13T14:52:18.390" v="6505" actId="1076"/>
          <ac:spMkLst>
            <pc:docMk/>
            <pc:sldMk cId="0" sldId="388"/>
            <ac:spMk id="38922" creationId="{00000000-0000-0000-0000-000000000000}"/>
          </ac:spMkLst>
        </pc:spChg>
        <pc:spChg chg="mod">
          <ac:chgData name="MINEIRO Marcela" userId="87474806-4361-44eb-8e9e-20265405e986" providerId="ADAL" clId="{E9E850BF-AF3B-40F6-A811-D71191BC9DCB}" dt="2021-09-13T14:52:22.765" v="6506" actId="1076"/>
          <ac:spMkLst>
            <pc:docMk/>
            <pc:sldMk cId="0" sldId="388"/>
            <ac:spMk id="38923" creationId="{00000000-0000-0000-0000-000000000000}"/>
          </ac:spMkLst>
        </pc:spChg>
        <pc:spChg chg="mod">
          <ac:chgData name="MINEIRO Marcela" userId="87474806-4361-44eb-8e9e-20265405e986" providerId="ADAL" clId="{E9E850BF-AF3B-40F6-A811-D71191BC9DCB}" dt="2021-09-13T14:52:22.765" v="6506" actId="1076"/>
          <ac:spMkLst>
            <pc:docMk/>
            <pc:sldMk cId="0" sldId="388"/>
            <ac:spMk id="38924" creationId="{00000000-0000-0000-0000-000000000000}"/>
          </ac:spMkLst>
        </pc:spChg>
        <pc:grpChg chg="mod">
          <ac:chgData name="MINEIRO Marcela" userId="87474806-4361-44eb-8e9e-20265405e986" providerId="ADAL" clId="{E9E850BF-AF3B-40F6-A811-D71191BC9DCB}" dt="2021-09-13T14:52:22.765" v="6506" actId="1076"/>
          <ac:grpSpMkLst>
            <pc:docMk/>
            <pc:sldMk cId="0" sldId="388"/>
            <ac:grpSpMk id="181257" creationId="{00000000-0000-0000-0000-000000000000}"/>
          </ac:grpSpMkLst>
        </pc:grpChg>
        <pc:graphicFrameChg chg="mod">
          <ac:chgData name="MINEIRO Marcela" userId="87474806-4361-44eb-8e9e-20265405e986" providerId="ADAL" clId="{E9E850BF-AF3B-40F6-A811-D71191BC9DCB}" dt="2021-09-13T14:51:54.338" v="6492" actId="1076"/>
          <ac:graphicFrameMkLst>
            <pc:docMk/>
            <pc:sldMk cId="0" sldId="388"/>
            <ac:graphicFrameMk id="38914" creationId="{00000000-0000-0000-0000-000000000000}"/>
          </ac:graphicFrameMkLst>
        </pc:graphicFrameChg>
        <pc:cxnChg chg="add mod">
          <ac:chgData name="MINEIRO Marcela" userId="87474806-4361-44eb-8e9e-20265405e986" providerId="ADAL" clId="{E9E850BF-AF3B-40F6-A811-D71191BC9DCB}" dt="2021-09-12T22:55:42.160" v="5202" actId="1076"/>
          <ac:cxnSpMkLst>
            <pc:docMk/>
            <pc:sldMk cId="0" sldId="388"/>
            <ac:cxnSpMk id="14" creationId="{9CAEF451-7B0A-47AB-8539-1BD57B04B018}"/>
          </ac:cxnSpMkLst>
        </pc:cxnChg>
      </pc:sldChg>
      <pc:sldChg chg="addSp delSp modSp del mod">
        <pc:chgData name="MINEIRO Marcela" userId="87474806-4361-44eb-8e9e-20265405e986" providerId="ADAL" clId="{E9E850BF-AF3B-40F6-A811-D71191BC9DCB}" dt="2021-09-12T20:59:37.352" v="3133" actId="47"/>
        <pc:sldMkLst>
          <pc:docMk/>
          <pc:sldMk cId="4234441814" sldId="404"/>
        </pc:sldMkLst>
        <pc:spChg chg="add del mod">
          <ac:chgData name="MINEIRO Marcela" userId="87474806-4361-44eb-8e9e-20265405e986" providerId="ADAL" clId="{E9E850BF-AF3B-40F6-A811-D71191BC9DCB}" dt="2021-09-12T20:57:32.491" v="3047" actId="478"/>
          <ac:spMkLst>
            <pc:docMk/>
            <pc:sldMk cId="4234441814" sldId="404"/>
            <ac:spMk id="3" creationId="{F49F10EA-2DA0-4AF1-A008-5FC5D7A000FC}"/>
          </ac:spMkLst>
        </pc:spChg>
        <pc:spChg chg="add mod">
          <ac:chgData name="MINEIRO Marcela" userId="87474806-4361-44eb-8e9e-20265405e986" providerId="ADAL" clId="{E9E850BF-AF3B-40F6-A811-D71191BC9DCB}" dt="2021-09-12T20:59:21.932" v="3129" actId="21"/>
          <ac:spMkLst>
            <pc:docMk/>
            <pc:sldMk cId="4234441814" sldId="404"/>
            <ac:spMk id="4" creationId="{555C8599-6ACB-47ED-AEAF-E66469DE752C}"/>
          </ac:spMkLst>
        </pc:spChg>
        <pc:spChg chg="add mod">
          <ac:chgData name="MINEIRO Marcela" userId="87474806-4361-44eb-8e9e-20265405e986" providerId="ADAL" clId="{E9E850BF-AF3B-40F6-A811-D71191BC9DCB}" dt="2021-09-12T20:59:21.932" v="3129" actId="21"/>
          <ac:spMkLst>
            <pc:docMk/>
            <pc:sldMk cId="4234441814" sldId="404"/>
            <ac:spMk id="5" creationId="{15BE3805-DD4B-4E76-B65C-A18FC40FCAAD}"/>
          </ac:spMkLst>
        </pc:spChg>
        <pc:spChg chg="del mod">
          <ac:chgData name="MINEIRO Marcela" userId="87474806-4361-44eb-8e9e-20265405e986" providerId="ADAL" clId="{E9E850BF-AF3B-40F6-A811-D71191BC9DCB}" dt="2021-09-12T20:59:21.932" v="3129" actId="21"/>
          <ac:spMkLst>
            <pc:docMk/>
            <pc:sldMk cId="4234441814" sldId="404"/>
            <ac:spMk id="6" creationId="{00000000-0000-0000-0000-000000000000}"/>
          </ac:spMkLst>
        </pc:spChg>
        <pc:spChg chg="add mod">
          <ac:chgData name="MINEIRO Marcela" userId="87474806-4361-44eb-8e9e-20265405e986" providerId="ADAL" clId="{E9E850BF-AF3B-40F6-A811-D71191BC9DCB}" dt="2021-09-12T20:57:09.083" v="3037" actId="5793"/>
          <ac:spMkLst>
            <pc:docMk/>
            <pc:sldMk cId="4234441814" sldId="404"/>
            <ac:spMk id="7" creationId="{2C72CF63-6CDE-42B5-835C-308DF365574C}"/>
          </ac:spMkLst>
        </pc:spChg>
        <pc:spChg chg="del mod">
          <ac:chgData name="MINEIRO Marcela" userId="87474806-4361-44eb-8e9e-20265405e986" providerId="ADAL" clId="{E9E850BF-AF3B-40F6-A811-D71191BC9DCB}" dt="2021-09-12T20:57:12.995" v="3038" actId="478"/>
          <ac:spMkLst>
            <pc:docMk/>
            <pc:sldMk cId="4234441814" sldId="404"/>
            <ac:spMk id="103426" creationId="{00000000-0000-0000-0000-000000000000}"/>
          </ac:spMkLst>
        </pc:spChg>
        <pc:spChg chg="del mod">
          <ac:chgData name="MINEIRO Marcela" userId="87474806-4361-44eb-8e9e-20265405e986" providerId="ADAL" clId="{E9E850BF-AF3B-40F6-A811-D71191BC9DCB}" dt="2021-09-12T20:59:21.932" v="3129" actId="21"/>
          <ac:spMkLst>
            <pc:docMk/>
            <pc:sldMk cId="4234441814" sldId="404"/>
            <ac:spMk id="103427" creationId="{00000000-0000-0000-0000-000000000000}"/>
          </ac:spMkLst>
        </pc:spChg>
        <pc:spChg chg="del mod">
          <ac:chgData name="MINEIRO Marcela" userId="87474806-4361-44eb-8e9e-20265405e986" providerId="ADAL" clId="{E9E850BF-AF3B-40F6-A811-D71191BC9DCB}" dt="2021-09-12T20:59:21.932" v="3129" actId="21"/>
          <ac:spMkLst>
            <pc:docMk/>
            <pc:sldMk cId="4234441814" sldId="404"/>
            <ac:spMk id="103429" creationId="{00000000-0000-0000-0000-000000000000}"/>
          </ac:spMkLst>
        </pc:spChg>
        <pc:picChg chg="del mod">
          <ac:chgData name="MINEIRO Marcela" userId="87474806-4361-44eb-8e9e-20265405e986" providerId="ADAL" clId="{E9E850BF-AF3B-40F6-A811-D71191BC9DCB}" dt="2021-09-12T20:59:21.932" v="3129" actId="21"/>
          <ac:picMkLst>
            <pc:docMk/>
            <pc:sldMk cId="4234441814" sldId="404"/>
            <ac:picMk id="103428" creationId="{00000000-0000-0000-0000-000000000000}"/>
          </ac:picMkLst>
        </pc:picChg>
        <pc:cxnChg chg="add mod">
          <ac:chgData name="MINEIRO Marcela" userId="87474806-4361-44eb-8e9e-20265405e986" providerId="ADAL" clId="{E9E850BF-AF3B-40F6-A811-D71191BC9DCB}" dt="2021-09-12T20:56:47.584" v="3006"/>
          <ac:cxnSpMkLst>
            <pc:docMk/>
            <pc:sldMk cId="4234441814" sldId="404"/>
            <ac:cxnSpMk id="8" creationId="{221809D0-B8F8-4340-87BE-A31586897F71}"/>
          </ac:cxnSpMkLst>
        </pc:cxnChg>
      </pc:sldChg>
      <pc:sldChg chg="addSp delSp modSp mod modShow modNotes modNotesTx">
        <pc:chgData name="MINEIRO Marcela" userId="87474806-4361-44eb-8e9e-20265405e986" providerId="ADAL" clId="{E9E850BF-AF3B-40F6-A811-D71191BC9DCB}" dt="2021-09-12T21:14:39.290" v="3400" actId="20577"/>
        <pc:sldMkLst>
          <pc:docMk/>
          <pc:sldMk cId="1366712585" sldId="964"/>
        </pc:sldMkLst>
        <pc:spChg chg="add mod">
          <ac:chgData name="MINEIRO Marcela" userId="87474806-4361-44eb-8e9e-20265405e986" providerId="ADAL" clId="{E9E850BF-AF3B-40F6-A811-D71191BC9DCB}" dt="2021-09-12T20:53:55.965" v="2952" actId="20577"/>
          <ac:spMkLst>
            <pc:docMk/>
            <pc:sldMk cId="1366712585" sldId="964"/>
            <ac:spMk id="66" creationId="{A512F50D-FBA2-452C-B8F9-355158D63F72}"/>
          </ac:spMkLst>
        </pc:spChg>
        <pc:spChg chg="del">
          <ac:chgData name="MINEIRO Marcela" userId="87474806-4361-44eb-8e9e-20265405e986" providerId="ADAL" clId="{E9E850BF-AF3B-40F6-A811-D71191BC9DCB}" dt="2021-09-12T20:53:47.352" v="2931" actId="478"/>
          <ac:spMkLst>
            <pc:docMk/>
            <pc:sldMk cId="1366712585" sldId="964"/>
            <ac:spMk id="294970" creationId="{00000000-0000-0000-0000-000000000000}"/>
          </ac:spMkLst>
        </pc:spChg>
        <pc:spChg chg="mod">
          <ac:chgData name="MINEIRO Marcela" userId="87474806-4361-44eb-8e9e-20265405e986" providerId="ADAL" clId="{E9E850BF-AF3B-40F6-A811-D71191BC9DCB}" dt="2021-09-12T20:54:49.772" v="2957" actId="1076"/>
          <ac:spMkLst>
            <pc:docMk/>
            <pc:sldMk cId="1366712585" sldId="964"/>
            <ac:spMk id="1441796" creationId="{00000000-0000-0000-0000-000000000000}"/>
          </ac:spMkLst>
        </pc:spChg>
        <pc:cxnChg chg="add mod">
          <ac:chgData name="MINEIRO Marcela" userId="87474806-4361-44eb-8e9e-20265405e986" providerId="ADAL" clId="{E9E850BF-AF3B-40F6-A811-D71191BC9DCB}" dt="2021-09-12T20:53:48.050" v="2932"/>
          <ac:cxnSpMkLst>
            <pc:docMk/>
            <pc:sldMk cId="1366712585" sldId="964"/>
            <ac:cxnSpMk id="69" creationId="{80543E28-A7C1-4288-BFB5-A2DA3E6CB749}"/>
          </ac:cxnSpMkLst>
        </pc:cxnChg>
      </pc:sldChg>
      <pc:sldChg chg="delSp del mod">
        <pc:chgData name="MINEIRO Marcela" userId="87474806-4361-44eb-8e9e-20265405e986" providerId="ADAL" clId="{E9E850BF-AF3B-40F6-A811-D71191BC9DCB}" dt="2021-09-12T20:13:57.417" v="1661" actId="47"/>
        <pc:sldMkLst>
          <pc:docMk/>
          <pc:sldMk cId="1274060914" sldId="965"/>
        </pc:sldMkLst>
        <pc:spChg chg="del">
          <ac:chgData name="MINEIRO Marcela" userId="87474806-4361-44eb-8e9e-20265405e986" providerId="ADAL" clId="{E9E850BF-AF3B-40F6-A811-D71191BC9DCB}" dt="2021-09-12T20:07:49.362" v="1466" actId="478"/>
          <ac:spMkLst>
            <pc:docMk/>
            <pc:sldMk cId="1274060914" sldId="965"/>
            <ac:spMk id="3" creationId="{DA9EF375-DCC0-4395-8B70-03391793D10B}"/>
          </ac:spMkLst>
        </pc:spChg>
      </pc:sldChg>
      <pc:sldChg chg="addSp delSp modSp mod modNotesTx">
        <pc:chgData name="MINEIRO Marcela" userId="87474806-4361-44eb-8e9e-20265405e986" providerId="ADAL" clId="{E9E850BF-AF3B-40F6-A811-D71191BC9DCB}" dt="2021-09-14T16:20:43.058" v="9488" actId="20577"/>
        <pc:sldMkLst>
          <pc:docMk/>
          <pc:sldMk cId="4049340254" sldId="966"/>
        </pc:sldMkLst>
        <pc:spChg chg="del mod">
          <ac:chgData name="MINEIRO Marcela" userId="87474806-4361-44eb-8e9e-20265405e986" providerId="ADAL" clId="{E9E850BF-AF3B-40F6-A811-D71191BC9DCB}" dt="2021-09-12T20:13:51.301" v="1659" actId="478"/>
          <ac:spMkLst>
            <pc:docMk/>
            <pc:sldMk cId="4049340254" sldId="966"/>
            <ac:spMk id="4" creationId="{90F75346-6DDD-4B46-877A-C2F6D9DB37F2}"/>
          </ac:spMkLst>
        </pc:spChg>
        <pc:spChg chg="add del mod">
          <ac:chgData name="MINEIRO Marcela" userId="87474806-4361-44eb-8e9e-20265405e986" providerId="ADAL" clId="{E9E850BF-AF3B-40F6-A811-D71191BC9DCB}" dt="2021-09-12T20:12:26.539" v="1620" actId="478"/>
          <ac:spMkLst>
            <pc:docMk/>
            <pc:sldMk cId="4049340254" sldId="966"/>
            <ac:spMk id="5" creationId="{72D2736B-5A17-48D9-9F20-FB5EC5D39887}"/>
          </ac:spMkLst>
        </pc:spChg>
        <pc:spChg chg="add mod">
          <ac:chgData name="MINEIRO Marcela" userId="87474806-4361-44eb-8e9e-20265405e986" providerId="ADAL" clId="{E9E850BF-AF3B-40F6-A811-D71191BC9DCB}" dt="2021-09-14T16:20:43.058" v="9488" actId="20577"/>
          <ac:spMkLst>
            <pc:docMk/>
            <pc:sldMk cId="4049340254" sldId="966"/>
            <ac:spMk id="6" creationId="{CB46CE6A-EB9C-4123-9B49-E3A2D2B21242}"/>
          </ac:spMkLst>
        </pc:spChg>
        <pc:spChg chg="add del mod">
          <ac:chgData name="MINEIRO Marcela" userId="87474806-4361-44eb-8e9e-20265405e986" providerId="ADAL" clId="{E9E850BF-AF3B-40F6-A811-D71191BC9DCB}" dt="2021-09-12T20:13:38.633" v="1633" actId="478"/>
          <ac:spMkLst>
            <pc:docMk/>
            <pc:sldMk cId="4049340254" sldId="966"/>
            <ac:spMk id="7" creationId="{58C0695D-AA29-4012-B3DC-BCC9484B9944}"/>
          </ac:spMkLst>
        </pc:spChg>
        <pc:cxnChg chg="add mod">
          <ac:chgData name="MINEIRO Marcela" userId="87474806-4361-44eb-8e9e-20265405e986" providerId="ADAL" clId="{E9E850BF-AF3B-40F6-A811-D71191BC9DCB}" dt="2021-09-12T20:14:42.605" v="1671" actId="1076"/>
          <ac:cxnSpMkLst>
            <pc:docMk/>
            <pc:sldMk cId="4049340254" sldId="966"/>
            <ac:cxnSpMk id="8" creationId="{00475F0C-635B-42AB-B841-70DA44C8D4A6}"/>
          </ac:cxnSpMkLst>
        </pc:cxnChg>
      </pc:sldChg>
      <pc:sldChg chg="delSp modSp del mod modNotesTx">
        <pc:chgData name="MINEIRO Marcela" userId="87474806-4361-44eb-8e9e-20265405e986" providerId="ADAL" clId="{E9E850BF-AF3B-40F6-A811-D71191BC9DCB}" dt="2021-09-13T15:05:43.160" v="6870" actId="47"/>
        <pc:sldMkLst>
          <pc:docMk/>
          <pc:sldMk cId="4132683636" sldId="967"/>
        </pc:sldMkLst>
        <pc:spChg chg="mod">
          <ac:chgData name="MINEIRO Marcela" userId="87474806-4361-44eb-8e9e-20265405e986" providerId="ADAL" clId="{E9E850BF-AF3B-40F6-A811-D71191BC9DCB}" dt="2021-09-02T19:28:45.083" v="640" actId="20577"/>
          <ac:spMkLst>
            <pc:docMk/>
            <pc:sldMk cId="4132683636" sldId="967"/>
            <ac:spMk id="2" creationId="{4EE132EE-34E4-4814-AF19-5BB53805BB58}"/>
          </ac:spMkLst>
        </pc:spChg>
        <pc:spChg chg="del">
          <ac:chgData name="MINEIRO Marcela" userId="87474806-4361-44eb-8e9e-20265405e986" providerId="ADAL" clId="{E9E850BF-AF3B-40F6-A811-D71191BC9DCB}" dt="2021-09-12T21:03:09.601" v="3170" actId="478"/>
          <ac:spMkLst>
            <pc:docMk/>
            <pc:sldMk cId="4132683636" sldId="967"/>
            <ac:spMk id="3" creationId="{DA9EF375-DCC0-4395-8B70-03391793D10B}"/>
          </ac:spMkLst>
        </pc:spChg>
      </pc:sldChg>
      <pc:sldChg chg="delSp del mod">
        <pc:chgData name="MINEIRO Marcela" userId="87474806-4361-44eb-8e9e-20265405e986" providerId="ADAL" clId="{E9E850BF-AF3B-40F6-A811-D71191BC9DCB}" dt="2021-09-13T19:45:42.479" v="7439" actId="47"/>
        <pc:sldMkLst>
          <pc:docMk/>
          <pc:sldMk cId="3536755257" sldId="968"/>
        </pc:sldMkLst>
        <pc:spChg chg="del">
          <ac:chgData name="MINEIRO Marcela" userId="87474806-4361-44eb-8e9e-20265405e986" providerId="ADAL" clId="{E9E850BF-AF3B-40F6-A811-D71191BC9DCB}" dt="2021-09-12T21:03:17.592" v="3171" actId="478"/>
          <ac:spMkLst>
            <pc:docMk/>
            <pc:sldMk cId="3536755257" sldId="968"/>
            <ac:spMk id="3" creationId="{DA9EF375-DCC0-4395-8B70-03391793D10B}"/>
          </ac:spMkLst>
        </pc:spChg>
      </pc:sldChg>
      <pc:sldChg chg="addSp delSp modSp del mod">
        <pc:chgData name="MINEIRO Marcela" userId="87474806-4361-44eb-8e9e-20265405e986" providerId="ADAL" clId="{E9E850BF-AF3B-40F6-A811-D71191BC9DCB}" dt="2021-09-13T17:07:46.360" v="6910" actId="47"/>
        <pc:sldMkLst>
          <pc:docMk/>
          <pc:sldMk cId="3076203123" sldId="969"/>
        </pc:sldMkLst>
        <pc:spChg chg="del">
          <ac:chgData name="MINEIRO Marcela" userId="87474806-4361-44eb-8e9e-20265405e986" providerId="ADAL" clId="{E9E850BF-AF3B-40F6-A811-D71191BC9DCB}" dt="2021-09-13T17:07:26.786" v="6902" actId="21"/>
          <ac:spMkLst>
            <pc:docMk/>
            <pc:sldMk cId="3076203123" sldId="969"/>
            <ac:spMk id="3" creationId="{CDF857F1-21BC-45AD-ADE1-82E9389145AD}"/>
          </ac:spMkLst>
        </pc:spChg>
        <pc:spChg chg="del mod">
          <ac:chgData name="MINEIRO Marcela" userId="87474806-4361-44eb-8e9e-20265405e986" providerId="ADAL" clId="{E9E850BF-AF3B-40F6-A811-D71191BC9DCB}" dt="2021-09-13T17:07:26.786" v="6902" actId="21"/>
          <ac:spMkLst>
            <pc:docMk/>
            <pc:sldMk cId="3076203123" sldId="969"/>
            <ac:spMk id="5" creationId="{D71137C6-850E-4EC1-88A9-75ABC207EFD3}"/>
          </ac:spMkLst>
        </pc:spChg>
        <pc:spChg chg="add mod">
          <ac:chgData name="MINEIRO Marcela" userId="87474806-4361-44eb-8e9e-20265405e986" providerId="ADAL" clId="{E9E850BF-AF3B-40F6-A811-D71191BC9DCB}" dt="2021-09-13T17:07:26.786" v="6902" actId="21"/>
          <ac:spMkLst>
            <pc:docMk/>
            <pc:sldMk cId="3076203123" sldId="969"/>
            <ac:spMk id="6" creationId="{6E935F8D-E539-4FB7-9E99-28F8040D51BD}"/>
          </ac:spMkLst>
        </pc:spChg>
        <pc:picChg chg="del mod">
          <ac:chgData name="MINEIRO Marcela" userId="87474806-4361-44eb-8e9e-20265405e986" providerId="ADAL" clId="{E9E850BF-AF3B-40F6-A811-D71191BC9DCB}" dt="2021-09-13T17:07:26.786" v="6902" actId="21"/>
          <ac:picMkLst>
            <pc:docMk/>
            <pc:sldMk cId="3076203123" sldId="969"/>
            <ac:picMk id="7" creationId="{205B70DB-3866-45C4-B619-6F1A1C3AB540}"/>
          </ac:picMkLst>
        </pc:picChg>
      </pc:sldChg>
      <pc:sldChg chg="modSp del mod">
        <pc:chgData name="MINEIRO Marcela" userId="87474806-4361-44eb-8e9e-20265405e986" providerId="ADAL" clId="{E9E850BF-AF3B-40F6-A811-D71191BC9DCB}" dt="2021-09-13T18:09:18.579" v="7251" actId="47"/>
        <pc:sldMkLst>
          <pc:docMk/>
          <pc:sldMk cId="3747104115" sldId="970"/>
        </pc:sldMkLst>
        <pc:spChg chg="mod">
          <ac:chgData name="MINEIRO Marcela" userId="87474806-4361-44eb-8e9e-20265405e986" providerId="ADAL" clId="{E9E850BF-AF3B-40F6-A811-D71191BC9DCB}" dt="2021-09-13T18:08:01.535" v="7171" actId="14100"/>
          <ac:spMkLst>
            <pc:docMk/>
            <pc:sldMk cId="3747104115" sldId="970"/>
            <ac:spMk id="2" creationId="{B3CDBFDC-2680-420B-B1CF-FD8EB0DC54AB}"/>
          </ac:spMkLst>
        </pc:spChg>
      </pc:sldChg>
      <pc:sldChg chg="del modNotesTx">
        <pc:chgData name="MINEIRO Marcela" userId="87474806-4361-44eb-8e9e-20265405e986" providerId="ADAL" clId="{E9E850BF-AF3B-40F6-A811-D71191BC9DCB}" dt="2021-09-13T18:10:27.815" v="7274" actId="47"/>
        <pc:sldMkLst>
          <pc:docMk/>
          <pc:sldMk cId="3346264260" sldId="971"/>
        </pc:sldMkLst>
      </pc:sldChg>
      <pc:sldChg chg="del">
        <pc:chgData name="MINEIRO Marcela" userId="87474806-4361-44eb-8e9e-20265405e986" providerId="ADAL" clId="{E9E850BF-AF3B-40F6-A811-D71191BC9DCB}" dt="2021-09-13T18:12:54.151" v="7313" actId="47"/>
        <pc:sldMkLst>
          <pc:docMk/>
          <pc:sldMk cId="2331947338" sldId="972"/>
        </pc:sldMkLst>
      </pc:sldChg>
      <pc:sldChg chg="del">
        <pc:chgData name="MINEIRO Marcela" userId="87474806-4361-44eb-8e9e-20265405e986" providerId="ADAL" clId="{E9E850BF-AF3B-40F6-A811-D71191BC9DCB}" dt="2021-09-13T18:14:02.337" v="7321" actId="47"/>
        <pc:sldMkLst>
          <pc:docMk/>
          <pc:sldMk cId="4227520951" sldId="973"/>
        </pc:sldMkLst>
      </pc:sldChg>
      <pc:sldChg chg="addSp delSp modSp mod modNotesTx">
        <pc:chgData name="MINEIRO Marcela" userId="87474806-4361-44eb-8e9e-20265405e986" providerId="ADAL" clId="{E9E850BF-AF3B-40F6-A811-D71191BC9DCB}" dt="2021-09-13T13:05:32.848" v="5431" actId="20577"/>
        <pc:sldMkLst>
          <pc:docMk/>
          <pc:sldMk cId="2734957126" sldId="974"/>
        </pc:sldMkLst>
        <pc:spChg chg="del">
          <ac:chgData name="MINEIRO Marcela" userId="87474806-4361-44eb-8e9e-20265405e986" providerId="ADAL" clId="{E9E850BF-AF3B-40F6-A811-D71191BC9DCB}" dt="2021-09-12T22:46:30.787" v="4812" actId="478"/>
          <ac:spMkLst>
            <pc:docMk/>
            <pc:sldMk cId="2734957126" sldId="974"/>
            <ac:spMk id="2" creationId="{14BFEEF6-FB19-4D45-A4B7-748A8E97BC5C}"/>
          </ac:spMkLst>
        </pc:spChg>
        <pc:spChg chg="mod">
          <ac:chgData name="MINEIRO Marcela" userId="87474806-4361-44eb-8e9e-20265405e986" providerId="ADAL" clId="{E9E850BF-AF3B-40F6-A811-D71191BC9DCB}" dt="2021-09-12T22:47:21.550" v="4847" actId="20577"/>
          <ac:spMkLst>
            <pc:docMk/>
            <pc:sldMk cId="2734957126" sldId="974"/>
            <ac:spMk id="3" creationId="{723659F5-C8EA-44DF-9D3A-FB70FFB3CFD5}"/>
          </ac:spMkLst>
        </pc:spChg>
        <pc:spChg chg="add del mod">
          <ac:chgData name="MINEIRO Marcela" userId="87474806-4361-44eb-8e9e-20265405e986" providerId="ADAL" clId="{E9E850BF-AF3B-40F6-A811-D71191BC9DCB}" dt="2021-09-12T22:46:16.012" v="4811" actId="478"/>
          <ac:spMkLst>
            <pc:docMk/>
            <pc:sldMk cId="2734957126" sldId="974"/>
            <ac:spMk id="5" creationId="{094AEAC5-EE35-4C8F-A0F0-0B84433CEE93}"/>
          </ac:spMkLst>
        </pc:spChg>
        <pc:spChg chg="add mod">
          <ac:chgData name="MINEIRO Marcela" userId="87474806-4361-44eb-8e9e-20265405e986" providerId="ADAL" clId="{E9E850BF-AF3B-40F6-A811-D71191BC9DCB}" dt="2021-09-12T22:46:38.726" v="4833" actId="20577"/>
          <ac:spMkLst>
            <pc:docMk/>
            <pc:sldMk cId="2734957126" sldId="974"/>
            <ac:spMk id="6" creationId="{763363A0-FCCB-44D1-BA8B-BFDF8A24D52E}"/>
          </ac:spMkLst>
        </pc:spChg>
        <pc:spChg chg="add mod">
          <ac:chgData name="MINEIRO Marcela" userId="87474806-4361-44eb-8e9e-20265405e986" providerId="ADAL" clId="{E9E850BF-AF3B-40F6-A811-D71191BC9DCB}" dt="2021-09-12T22:48:41.520" v="4878" actId="1076"/>
          <ac:spMkLst>
            <pc:docMk/>
            <pc:sldMk cId="2734957126" sldId="974"/>
            <ac:spMk id="9" creationId="{E50ABA96-FA4D-4846-9002-09FE547BDFC7}"/>
          </ac:spMkLst>
        </pc:spChg>
        <pc:cxnChg chg="add mod">
          <ac:chgData name="MINEIRO Marcela" userId="87474806-4361-44eb-8e9e-20265405e986" providerId="ADAL" clId="{E9E850BF-AF3B-40F6-A811-D71191BC9DCB}" dt="2021-09-12T22:46:32.460" v="4813"/>
          <ac:cxnSpMkLst>
            <pc:docMk/>
            <pc:sldMk cId="2734957126" sldId="974"/>
            <ac:cxnSpMk id="7" creationId="{C26D5F2A-6DE6-4BFE-904B-FD47B37F1305}"/>
          </ac:cxnSpMkLst>
        </pc:cxnChg>
      </pc:sldChg>
      <pc:sldChg chg="del">
        <pc:chgData name="MINEIRO Marcela" userId="87474806-4361-44eb-8e9e-20265405e986" providerId="ADAL" clId="{E9E850BF-AF3B-40F6-A811-D71191BC9DCB}" dt="2021-09-12T21:02:23.772" v="3169" actId="47"/>
        <pc:sldMkLst>
          <pc:docMk/>
          <pc:sldMk cId="1947493477" sldId="975"/>
        </pc:sldMkLst>
      </pc:sldChg>
      <pc:sldChg chg="modSp del mod">
        <pc:chgData name="MINEIRO Marcela" userId="87474806-4361-44eb-8e9e-20265405e986" providerId="ADAL" clId="{E9E850BF-AF3B-40F6-A811-D71191BC9DCB}" dt="2021-09-13T18:22:41.395" v="7327" actId="47"/>
        <pc:sldMkLst>
          <pc:docMk/>
          <pc:sldMk cId="3089814575" sldId="976"/>
        </pc:sldMkLst>
        <pc:spChg chg="mod">
          <ac:chgData name="MINEIRO Marcela" userId="87474806-4361-44eb-8e9e-20265405e986" providerId="ADAL" clId="{E9E850BF-AF3B-40F6-A811-D71191BC9DCB}" dt="2021-09-02T19:34:17.570" v="897" actId="1036"/>
          <ac:spMkLst>
            <pc:docMk/>
            <pc:sldMk cId="3089814575" sldId="976"/>
            <ac:spMk id="5" creationId="{D71137C6-850E-4EC1-88A9-75ABC207EFD3}"/>
          </ac:spMkLst>
        </pc:spChg>
      </pc:sldChg>
      <pc:sldChg chg="addSp delSp modSp add del mod">
        <pc:chgData name="MINEIRO Marcela" userId="87474806-4361-44eb-8e9e-20265405e986" providerId="ADAL" clId="{E9E850BF-AF3B-40F6-A811-D71191BC9DCB}" dt="2021-09-13T19:42:39.362" v="7391" actId="47"/>
        <pc:sldMkLst>
          <pc:docMk/>
          <pc:sldMk cId="3762253" sldId="977"/>
        </pc:sldMkLst>
        <pc:spChg chg="del">
          <ac:chgData name="MINEIRO Marcela" userId="87474806-4361-44eb-8e9e-20265405e986" providerId="ADAL" clId="{E9E850BF-AF3B-40F6-A811-D71191BC9DCB}" dt="2021-09-13T19:42:07.108" v="7381" actId="21"/>
          <ac:spMkLst>
            <pc:docMk/>
            <pc:sldMk cId="3762253" sldId="977"/>
            <ac:spMk id="2" creationId="{0069D11E-75F2-4993-AEB2-0DFDEBC06B15}"/>
          </ac:spMkLst>
        </pc:spChg>
        <pc:spChg chg="add mod">
          <ac:chgData name="MINEIRO Marcela" userId="87474806-4361-44eb-8e9e-20265405e986" providerId="ADAL" clId="{E9E850BF-AF3B-40F6-A811-D71191BC9DCB}" dt="2021-09-13T19:42:07.108" v="7381" actId="21"/>
          <ac:spMkLst>
            <pc:docMk/>
            <pc:sldMk cId="3762253" sldId="977"/>
            <ac:spMk id="4" creationId="{3DE8B8CB-6794-4188-81D1-54AD5DF92E44}"/>
          </ac:spMkLst>
        </pc:spChg>
        <pc:spChg chg="del">
          <ac:chgData name="MINEIRO Marcela" userId="87474806-4361-44eb-8e9e-20265405e986" providerId="ADAL" clId="{E9E850BF-AF3B-40F6-A811-D71191BC9DCB}" dt="2021-09-13T19:42:17.401" v="7385" actId="21"/>
          <ac:spMkLst>
            <pc:docMk/>
            <pc:sldMk cId="3762253" sldId="977"/>
            <ac:spMk id="8" creationId="{4ED2746F-7F2F-4305-9FC3-B0CDDEEEC531}"/>
          </ac:spMkLst>
        </pc:spChg>
        <pc:picChg chg="del">
          <ac:chgData name="MINEIRO Marcela" userId="87474806-4361-44eb-8e9e-20265405e986" providerId="ADAL" clId="{E9E850BF-AF3B-40F6-A811-D71191BC9DCB}" dt="2021-09-13T19:42:07.108" v="7381" actId="21"/>
          <ac:picMkLst>
            <pc:docMk/>
            <pc:sldMk cId="3762253" sldId="977"/>
            <ac:picMk id="10" creationId="{26FF3BEE-0D75-476B-87D0-40415CCB573A}"/>
          </ac:picMkLst>
        </pc:picChg>
      </pc:sldChg>
      <pc:sldChg chg="addSp delSp modSp mod ord">
        <pc:chgData name="MINEIRO Marcela" userId="87474806-4361-44eb-8e9e-20265405e986" providerId="ADAL" clId="{E9E850BF-AF3B-40F6-A811-D71191BC9DCB}" dt="2021-09-14T18:05:13.976" v="9604" actId="1076"/>
        <pc:sldMkLst>
          <pc:docMk/>
          <pc:sldMk cId="272321227" sldId="978"/>
        </pc:sldMkLst>
        <pc:spChg chg="mod">
          <ac:chgData name="MINEIRO Marcela" userId="87474806-4361-44eb-8e9e-20265405e986" providerId="ADAL" clId="{E9E850BF-AF3B-40F6-A811-D71191BC9DCB}" dt="2021-09-14T18:04:53.919" v="9599" actId="1076"/>
          <ac:spMkLst>
            <pc:docMk/>
            <pc:sldMk cId="272321227" sldId="978"/>
            <ac:spMk id="2" creationId="{0069D11E-75F2-4993-AEB2-0DFDEBC06B15}"/>
          </ac:spMkLst>
        </pc:spChg>
        <pc:spChg chg="add mod">
          <ac:chgData name="MINEIRO Marcela" userId="87474806-4361-44eb-8e9e-20265405e986" providerId="ADAL" clId="{E9E850BF-AF3B-40F6-A811-D71191BC9DCB}" dt="2021-09-14T17:41:18.637" v="9504"/>
          <ac:spMkLst>
            <pc:docMk/>
            <pc:sldMk cId="272321227" sldId="978"/>
            <ac:spMk id="5" creationId="{73F41111-3FF8-41D1-BF17-036F6974FFF0}"/>
          </ac:spMkLst>
        </pc:spChg>
        <pc:spChg chg="add mod">
          <ac:chgData name="MINEIRO Marcela" userId="87474806-4361-44eb-8e9e-20265405e986" providerId="ADAL" clId="{E9E850BF-AF3B-40F6-A811-D71191BC9DCB}" dt="2021-09-14T18:05:13.976" v="9604" actId="1076"/>
          <ac:spMkLst>
            <pc:docMk/>
            <pc:sldMk cId="272321227" sldId="978"/>
            <ac:spMk id="7" creationId="{AEA709EB-3CDA-464E-A0F8-272889A6399C}"/>
          </ac:spMkLst>
        </pc:spChg>
        <pc:spChg chg="del">
          <ac:chgData name="MINEIRO Marcela" userId="87474806-4361-44eb-8e9e-20265405e986" providerId="ADAL" clId="{E9E850BF-AF3B-40F6-A811-D71191BC9DCB}" dt="2021-09-14T17:41:18.168" v="9503" actId="478"/>
          <ac:spMkLst>
            <pc:docMk/>
            <pc:sldMk cId="272321227" sldId="978"/>
            <ac:spMk id="8" creationId="{4ED2746F-7F2F-4305-9FC3-B0CDDEEEC531}"/>
          </ac:spMkLst>
        </pc:spChg>
        <pc:picChg chg="del mod">
          <ac:chgData name="MINEIRO Marcela" userId="87474806-4361-44eb-8e9e-20265405e986" providerId="ADAL" clId="{E9E850BF-AF3B-40F6-A811-D71191BC9DCB}" dt="2021-09-14T18:04:21.549" v="9575" actId="478"/>
          <ac:picMkLst>
            <pc:docMk/>
            <pc:sldMk cId="272321227" sldId="978"/>
            <ac:picMk id="4" creationId="{CFBBE4D6-54F7-4B47-AC54-ED3AE5C8A6AB}"/>
          </ac:picMkLst>
        </pc:picChg>
        <pc:picChg chg="add mod">
          <ac:chgData name="MINEIRO Marcela" userId="87474806-4361-44eb-8e9e-20265405e986" providerId="ADAL" clId="{E9E850BF-AF3B-40F6-A811-D71191BC9DCB}" dt="2021-09-14T18:04:24.581" v="9576" actId="1076"/>
          <ac:picMkLst>
            <pc:docMk/>
            <pc:sldMk cId="272321227" sldId="978"/>
            <ac:picMk id="6" creationId="{2322552C-584D-4FF2-B01D-32D71ACE1293}"/>
          </ac:picMkLst>
        </pc:picChg>
      </pc:sldChg>
      <pc:sldChg chg="addSp delSp modSp mod ord">
        <pc:chgData name="MINEIRO Marcela" userId="87474806-4361-44eb-8e9e-20265405e986" providerId="ADAL" clId="{E9E850BF-AF3B-40F6-A811-D71191BC9DCB}" dt="2021-09-14T18:07:59.553" v="9617" actId="1076"/>
        <pc:sldMkLst>
          <pc:docMk/>
          <pc:sldMk cId="997334327" sldId="979"/>
        </pc:sldMkLst>
        <pc:spChg chg="del">
          <ac:chgData name="MINEIRO Marcela" userId="87474806-4361-44eb-8e9e-20265405e986" providerId="ADAL" clId="{E9E850BF-AF3B-40F6-A811-D71191BC9DCB}" dt="2021-09-14T18:05:31.811" v="9606" actId="478"/>
          <ac:spMkLst>
            <pc:docMk/>
            <pc:sldMk cId="997334327" sldId="979"/>
            <ac:spMk id="2" creationId="{0069D11E-75F2-4993-AEB2-0DFDEBC06B15}"/>
          </ac:spMkLst>
        </pc:spChg>
        <pc:spChg chg="add del mod">
          <ac:chgData name="MINEIRO Marcela" userId="87474806-4361-44eb-8e9e-20265405e986" providerId="ADAL" clId="{E9E850BF-AF3B-40F6-A811-D71191BC9DCB}" dt="2021-09-14T18:05:34.056" v="9608" actId="478"/>
          <ac:spMkLst>
            <pc:docMk/>
            <pc:sldMk cId="997334327" sldId="979"/>
            <ac:spMk id="4" creationId="{CAF70660-66AA-42A9-9B25-3282E8690459}"/>
          </ac:spMkLst>
        </pc:spChg>
        <pc:spChg chg="add mod">
          <ac:chgData name="MINEIRO Marcela" userId="87474806-4361-44eb-8e9e-20265405e986" providerId="ADAL" clId="{E9E850BF-AF3B-40F6-A811-D71191BC9DCB}" dt="2021-09-14T17:41:23.887" v="9506"/>
          <ac:spMkLst>
            <pc:docMk/>
            <pc:sldMk cId="997334327" sldId="979"/>
            <ac:spMk id="6" creationId="{62716025-9F08-4830-981F-6ED1F1F2743F}"/>
          </ac:spMkLst>
        </pc:spChg>
        <pc:spChg chg="del">
          <ac:chgData name="MINEIRO Marcela" userId="87474806-4361-44eb-8e9e-20265405e986" providerId="ADAL" clId="{E9E850BF-AF3B-40F6-A811-D71191BC9DCB}" dt="2021-09-14T17:41:23.430" v="9505" actId="478"/>
          <ac:spMkLst>
            <pc:docMk/>
            <pc:sldMk cId="997334327" sldId="979"/>
            <ac:spMk id="8" creationId="{4ED2746F-7F2F-4305-9FC3-B0CDDEEEC531}"/>
          </ac:spMkLst>
        </pc:spChg>
        <pc:spChg chg="add mod">
          <ac:chgData name="MINEIRO Marcela" userId="87474806-4361-44eb-8e9e-20265405e986" providerId="ADAL" clId="{E9E850BF-AF3B-40F6-A811-D71191BC9DCB}" dt="2021-09-14T18:05:32.229" v="9607"/>
          <ac:spMkLst>
            <pc:docMk/>
            <pc:sldMk cId="997334327" sldId="979"/>
            <ac:spMk id="9" creationId="{9DF850A9-CA15-4706-865B-E28DBC81084F}"/>
          </ac:spMkLst>
        </pc:spChg>
        <pc:spChg chg="add mod">
          <ac:chgData name="MINEIRO Marcela" userId="87474806-4361-44eb-8e9e-20265405e986" providerId="ADAL" clId="{E9E850BF-AF3B-40F6-A811-D71191BC9DCB}" dt="2021-09-14T18:07:43.554" v="9611" actId="1076"/>
          <ac:spMkLst>
            <pc:docMk/>
            <pc:sldMk cId="997334327" sldId="979"/>
            <ac:spMk id="11" creationId="{1147F186-968A-4D3C-8569-C8D10F158FC8}"/>
          </ac:spMkLst>
        </pc:spChg>
        <pc:spChg chg="add mod">
          <ac:chgData name="MINEIRO Marcela" userId="87474806-4361-44eb-8e9e-20265405e986" providerId="ADAL" clId="{E9E850BF-AF3B-40F6-A811-D71191BC9DCB}" dt="2021-09-14T18:07:47.681" v="9613" actId="1076"/>
          <ac:spMkLst>
            <pc:docMk/>
            <pc:sldMk cId="997334327" sldId="979"/>
            <ac:spMk id="12" creationId="{ED2EBE31-5198-4803-A01E-F0BE47FB7B81}"/>
          </ac:spMkLst>
        </pc:spChg>
        <pc:spChg chg="add mod">
          <ac:chgData name="MINEIRO Marcela" userId="87474806-4361-44eb-8e9e-20265405e986" providerId="ADAL" clId="{E9E850BF-AF3B-40F6-A811-D71191BC9DCB}" dt="2021-09-14T18:07:59.553" v="9617" actId="1076"/>
          <ac:spMkLst>
            <pc:docMk/>
            <pc:sldMk cId="997334327" sldId="979"/>
            <ac:spMk id="13" creationId="{662F3E84-8A4A-4245-8974-5DCD3A5FD56F}"/>
          </ac:spMkLst>
        </pc:spChg>
        <pc:picChg chg="del mod">
          <ac:chgData name="MINEIRO Marcela" userId="87474806-4361-44eb-8e9e-20265405e986" providerId="ADAL" clId="{E9E850BF-AF3B-40F6-A811-D71191BC9DCB}" dt="2021-09-14T18:05:25.230" v="9605" actId="478"/>
          <ac:picMkLst>
            <pc:docMk/>
            <pc:sldMk cId="997334327" sldId="979"/>
            <ac:picMk id="5" creationId="{AE0D21E8-506A-4185-AAB9-04E0119A0BB2}"/>
          </ac:picMkLst>
        </pc:picChg>
        <pc:picChg chg="add">
          <ac:chgData name="MINEIRO Marcela" userId="87474806-4361-44eb-8e9e-20265405e986" providerId="ADAL" clId="{E9E850BF-AF3B-40F6-A811-D71191BC9DCB}" dt="2021-09-14T18:07:09.651" v="9609" actId="22"/>
          <ac:picMkLst>
            <pc:docMk/>
            <pc:sldMk cId="997334327" sldId="979"/>
            <ac:picMk id="10" creationId="{D36F6FE8-65C8-433D-B0D5-01ED2F8488F2}"/>
          </ac:picMkLst>
        </pc:picChg>
      </pc:sldChg>
      <pc:sldChg chg="addSp modSp del mod ord modShow">
        <pc:chgData name="MINEIRO Marcela" userId="87474806-4361-44eb-8e9e-20265405e986" providerId="ADAL" clId="{E9E850BF-AF3B-40F6-A811-D71191BC9DCB}" dt="2021-09-14T20:17:05.262" v="10058" actId="47"/>
        <pc:sldMkLst>
          <pc:docMk/>
          <pc:sldMk cId="1103431814" sldId="980"/>
        </pc:sldMkLst>
        <pc:spChg chg="add mod">
          <ac:chgData name="MINEIRO Marcela" userId="87474806-4361-44eb-8e9e-20265405e986" providerId="ADAL" clId="{E9E850BF-AF3B-40F6-A811-D71191BC9DCB}" dt="2021-09-14T17:41:30.667" v="9507"/>
          <ac:spMkLst>
            <pc:docMk/>
            <pc:sldMk cId="1103431814" sldId="980"/>
            <ac:spMk id="5" creationId="{756D3DE3-C897-422C-BAB7-497629A7CC46}"/>
          </ac:spMkLst>
        </pc:spChg>
        <pc:picChg chg="mod">
          <ac:chgData name="MINEIRO Marcela" userId="87474806-4361-44eb-8e9e-20265405e986" providerId="ADAL" clId="{E9E850BF-AF3B-40F6-A811-D71191BC9DCB}" dt="2021-09-02T19:39:32.228" v="1089" actId="1076"/>
          <ac:picMkLst>
            <pc:docMk/>
            <pc:sldMk cId="1103431814" sldId="980"/>
            <ac:picMk id="4" creationId="{BEE06D44-C5B6-40CA-95B7-603C7D47088D}"/>
          </ac:picMkLst>
        </pc:picChg>
      </pc:sldChg>
      <pc:sldChg chg="addSp delSp modSp del mod">
        <pc:chgData name="MINEIRO Marcela" userId="87474806-4361-44eb-8e9e-20265405e986" providerId="ADAL" clId="{E9E850BF-AF3B-40F6-A811-D71191BC9DCB}" dt="2021-09-13T19:43:41.333" v="7399" actId="47"/>
        <pc:sldMkLst>
          <pc:docMk/>
          <pc:sldMk cId="1385809753" sldId="981"/>
        </pc:sldMkLst>
        <pc:spChg chg="del mod">
          <ac:chgData name="MINEIRO Marcela" userId="87474806-4361-44eb-8e9e-20265405e986" providerId="ADAL" clId="{E9E850BF-AF3B-40F6-A811-D71191BC9DCB}" dt="2021-09-13T19:43:11.663" v="7394" actId="21"/>
          <ac:spMkLst>
            <pc:docMk/>
            <pc:sldMk cId="1385809753" sldId="981"/>
            <ac:spMk id="2" creationId="{0069D11E-75F2-4993-AEB2-0DFDEBC06B15}"/>
          </ac:spMkLst>
        </pc:spChg>
        <pc:spChg chg="add del mod">
          <ac:chgData name="MINEIRO Marcela" userId="87474806-4361-44eb-8e9e-20265405e986" providerId="ADAL" clId="{E9E850BF-AF3B-40F6-A811-D71191BC9DCB}" dt="2021-09-13T19:43:11.663" v="7394" actId="21"/>
          <ac:spMkLst>
            <pc:docMk/>
            <pc:sldMk cId="1385809753" sldId="981"/>
            <ac:spMk id="3" creationId="{BFA5C4DE-C0F8-4C15-BCE3-548D957D89B0}"/>
          </ac:spMkLst>
        </pc:spChg>
        <pc:spChg chg="add mod">
          <ac:chgData name="MINEIRO Marcela" userId="87474806-4361-44eb-8e9e-20265405e986" providerId="ADAL" clId="{E9E850BF-AF3B-40F6-A811-D71191BC9DCB}" dt="2021-09-13T19:43:11.663" v="7394" actId="21"/>
          <ac:spMkLst>
            <pc:docMk/>
            <pc:sldMk cId="1385809753" sldId="981"/>
            <ac:spMk id="6" creationId="{8AB3AA66-D737-4895-9EAE-C180090D4ECD}"/>
          </ac:spMkLst>
        </pc:spChg>
        <pc:picChg chg="del">
          <ac:chgData name="MINEIRO Marcela" userId="87474806-4361-44eb-8e9e-20265405e986" providerId="ADAL" clId="{E9E850BF-AF3B-40F6-A811-D71191BC9DCB}" dt="2021-09-13T19:43:11.663" v="7394" actId="21"/>
          <ac:picMkLst>
            <pc:docMk/>
            <pc:sldMk cId="1385809753" sldId="981"/>
            <ac:picMk id="4" creationId="{E98070E9-035F-4CC6-9E4C-8FF6643DE205}"/>
          </ac:picMkLst>
        </pc:picChg>
      </pc:sldChg>
      <pc:sldChg chg="modSp del mod">
        <pc:chgData name="MINEIRO Marcela" userId="87474806-4361-44eb-8e9e-20265405e986" providerId="ADAL" clId="{E9E850BF-AF3B-40F6-A811-D71191BC9DCB}" dt="2021-09-13T20:22:59.106" v="7801" actId="47"/>
        <pc:sldMkLst>
          <pc:docMk/>
          <pc:sldMk cId="2529048788" sldId="982"/>
        </pc:sldMkLst>
        <pc:spChg chg="mod">
          <ac:chgData name="MINEIRO Marcela" userId="87474806-4361-44eb-8e9e-20265405e986" providerId="ADAL" clId="{E9E850BF-AF3B-40F6-A811-D71191BC9DCB}" dt="2021-09-13T20:22:32.013" v="7795" actId="1076"/>
          <ac:spMkLst>
            <pc:docMk/>
            <pc:sldMk cId="2529048788" sldId="982"/>
            <ac:spMk id="13" creationId="{E96D9691-0573-49ED-A0EC-2C9337F2764C}"/>
          </ac:spMkLst>
        </pc:spChg>
        <pc:picChg chg="mod">
          <ac:chgData name="MINEIRO Marcela" userId="87474806-4361-44eb-8e9e-20265405e986" providerId="ADAL" clId="{E9E850BF-AF3B-40F6-A811-D71191BC9DCB}" dt="2021-09-13T20:22:34.419" v="7796" actId="1076"/>
          <ac:picMkLst>
            <pc:docMk/>
            <pc:sldMk cId="2529048788" sldId="982"/>
            <ac:picMk id="8" creationId="{5C789F2D-17A7-490F-9D3D-B21EE40DCC4F}"/>
          </ac:picMkLst>
        </pc:picChg>
      </pc:sldChg>
      <pc:sldChg chg="addSp delSp modSp del mod modNotesTx">
        <pc:chgData name="MINEIRO Marcela" userId="87474806-4361-44eb-8e9e-20265405e986" providerId="ADAL" clId="{E9E850BF-AF3B-40F6-A811-D71191BC9DCB}" dt="2021-09-14T18:39:36.740" v="9694" actId="47"/>
        <pc:sldMkLst>
          <pc:docMk/>
          <pc:sldMk cId="625823163" sldId="983"/>
        </pc:sldMkLst>
        <pc:spChg chg="del mod">
          <ac:chgData name="MINEIRO Marcela" userId="87474806-4361-44eb-8e9e-20265405e986" providerId="ADAL" clId="{E9E850BF-AF3B-40F6-A811-D71191BC9DCB}" dt="2021-09-14T18:39:01.386" v="9686" actId="21"/>
          <ac:spMkLst>
            <pc:docMk/>
            <pc:sldMk cId="625823163" sldId="983"/>
            <ac:spMk id="2" creationId="{0069D11E-75F2-4993-AEB2-0DFDEBC06B15}"/>
          </ac:spMkLst>
        </pc:spChg>
        <pc:spChg chg="del mod">
          <ac:chgData name="MINEIRO Marcela" userId="87474806-4361-44eb-8e9e-20265405e986" providerId="ADAL" clId="{E9E850BF-AF3B-40F6-A811-D71191BC9DCB}" dt="2021-09-14T18:39:01.386" v="9686" actId="21"/>
          <ac:spMkLst>
            <pc:docMk/>
            <pc:sldMk cId="625823163" sldId="983"/>
            <ac:spMk id="5" creationId="{E488EB9F-CDAB-4971-BB68-D7D641D1F720}"/>
          </ac:spMkLst>
        </pc:spChg>
        <pc:spChg chg="add mod">
          <ac:chgData name="MINEIRO Marcela" userId="87474806-4361-44eb-8e9e-20265405e986" providerId="ADAL" clId="{E9E850BF-AF3B-40F6-A811-D71191BC9DCB}" dt="2021-09-14T18:39:01.386" v="9686" actId="21"/>
          <ac:spMkLst>
            <pc:docMk/>
            <pc:sldMk cId="625823163" sldId="983"/>
            <ac:spMk id="8" creationId="{5A8A3353-86E7-4A15-BE0A-4EAFED3A3839}"/>
          </ac:spMkLst>
        </pc:spChg>
        <pc:picChg chg="add del mod">
          <ac:chgData name="MINEIRO Marcela" userId="87474806-4361-44eb-8e9e-20265405e986" providerId="ADAL" clId="{E9E850BF-AF3B-40F6-A811-D71191BC9DCB}" dt="2021-09-14T18:39:01.386" v="9686" actId="21"/>
          <ac:picMkLst>
            <pc:docMk/>
            <pc:sldMk cId="625823163" sldId="983"/>
            <ac:picMk id="4" creationId="{5145844B-57FD-4811-BB84-0FAF73C96987}"/>
          </ac:picMkLst>
        </pc:picChg>
        <pc:picChg chg="del mod">
          <ac:chgData name="MINEIRO Marcela" userId="87474806-4361-44eb-8e9e-20265405e986" providerId="ADAL" clId="{E9E850BF-AF3B-40F6-A811-D71191BC9DCB}" dt="2021-09-14T18:38:07.768" v="9669" actId="478"/>
          <ac:picMkLst>
            <pc:docMk/>
            <pc:sldMk cId="625823163" sldId="983"/>
            <ac:picMk id="6" creationId="{50DBE589-302A-43FE-81A7-6D1A08DB1C6C}"/>
          </ac:picMkLst>
        </pc:picChg>
      </pc:sldChg>
      <pc:sldChg chg="del">
        <pc:chgData name="MINEIRO Marcela" userId="87474806-4361-44eb-8e9e-20265405e986" providerId="ADAL" clId="{E9E850BF-AF3B-40F6-A811-D71191BC9DCB}" dt="2021-09-14T18:41:31.586" v="9719" actId="2696"/>
        <pc:sldMkLst>
          <pc:docMk/>
          <pc:sldMk cId="209780494" sldId="984"/>
        </pc:sldMkLst>
      </pc:sldChg>
      <pc:sldChg chg="del modNotesTx">
        <pc:chgData name="MINEIRO Marcela" userId="87474806-4361-44eb-8e9e-20265405e986" providerId="ADAL" clId="{E9E850BF-AF3B-40F6-A811-D71191BC9DCB}" dt="2021-09-14T18:45:07.742" v="9787" actId="47"/>
        <pc:sldMkLst>
          <pc:docMk/>
          <pc:sldMk cId="848308996" sldId="985"/>
        </pc:sldMkLst>
      </pc:sldChg>
      <pc:sldChg chg="addSp delSp modSp del mod">
        <pc:chgData name="MINEIRO Marcela" userId="87474806-4361-44eb-8e9e-20265405e986" providerId="ADAL" clId="{E9E850BF-AF3B-40F6-A811-D71191BC9DCB}" dt="2021-09-14T19:29:24.285" v="9967" actId="47"/>
        <pc:sldMkLst>
          <pc:docMk/>
          <pc:sldMk cId="3976510933" sldId="986"/>
        </pc:sldMkLst>
        <pc:spChg chg="add mod">
          <ac:chgData name="MINEIRO Marcela" userId="87474806-4361-44eb-8e9e-20265405e986" providerId="ADAL" clId="{E9E850BF-AF3B-40F6-A811-D71191BC9DCB}" dt="2021-09-14T19:29:18.404" v="9965" actId="21"/>
          <ac:spMkLst>
            <pc:docMk/>
            <pc:sldMk cId="3976510933" sldId="986"/>
            <ac:spMk id="4" creationId="{21F5E566-8FD2-441B-BEAE-3FE54FE65F53}"/>
          </ac:spMkLst>
        </pc:spChg>
        <pc:spChg chg="del">
          <ac:chgData name="MINEIRO Marcela" userId="87474806-4361-44eb-8e9e-20265405e986" providerId="ADAL" clId="{E9E850BF-AF3B-40F6-A811-D71191BC9DCB}" dt="2021-09-14T18:51:32.379" v="9939" actId="478"/>
          <ac:spMkLst>
            <pc:docMk/>
            <pc:sldMk cId="3976510933" sldId="986"/>
            <ac:spMk id="5" creationId="{D71137C6-850E-4EC1-88A9-75ABC207EFD3}"/>
          </ac:spMkLst>
        </pc:spChg>
        <pc:spChg chg="add del mod">
          <ac:chgData name="MINEIRO Marcela" userId="87474806-4361-44eb-8e9e-20265405e986" providerId="ADAL" clId="{E9E850BF-AF3B-40F6-A811-D71191BC9DCB}" dt="2021-09-14T19:29:18.404" v="9965" actId="21"/>
          <ac:spMkLst>
            <pc:docMk/>
            <pc:sldMk cId="3976510933" sldId="986"/>
            <ac:spMk id="6" creationId="{915D1F51-8B05-44D1-B4F8-021440A42BCC}"/>
          </ac:spMkLst>
        </pc:spChg>
        <pc:spChg chg="del mod">
          <ac:chgData name="MINEIRO Marcela" userId="87474806-4361-44eb-8e9e-20265405e986" providerId="ADAL" clId="{E9E850BF-AF3B-40F6-A811-D71191BC9DCB}" dt="2021-09-14T19:29:18.404" v="9965" actId="21"/>
          <ac:spMkLst>
            <pc:docMk/>
            <pc:sldMk cId="3976510933" sldId="986"/>
            <ac:spMk id="13" creationId="{E96D9691-0573-49ED-A0EC-2C9337F2764C}"/>
          </ac:spMkLst>
        </pc:spChg>
        <pc:picChg chg="del mod">
          <ac:chgData name="MINEIRO Marcela" userId="87474806-4361-44eb-8e9e-20265405e986" providerId="ADAL" clId="{E9E850BF-AF3B-40F6-A811-D71191BC9DCB}" dt="2021-09-14T19:29:18.404" v="9965" actId="21"/>
          <ac:picMkLst>
            <pc:docMk/>
            <pc:sldMk cId="3976510933" sldId="986"/>
            <ac:picMk id="7" creationId="{C5F47887-44F5-4DB2-AC80-A24ACED9A1BE}"/>
          </ac:picMkLst>
        </pc:picChg>
      </pc:sldChg>
      <pc:sldChg chg="delSp modSp del mod">
        <pc:chgData name="MINEIRO Marcela" userId="87474806-4361-44eb-8e9e-20265405e986" providerId="ADAL" clId="{E9E850BF-AF3B-40F6-A811-D71191BC9DCB}" dt="2021-09-14T19:30:36.847" v="9985" actId="47"/>
        <pc:sldMkLst>
          <pc:docMk/>
          <pc:sldMk cId="427608550" sldId="987"/>
        </pc:sldMkLst>
        <pc:spChg chg="del">
          <ac:chgData name="MINEIRO Marcela" userId="87474806-4361-44eb-8e9e-20265405e986" providerId="ADAL" clId="{E9E850BF-AF3B-40F6-A811-D71191BC9DCB}" dt="2021-09-14T18:51:45.733" v="9944" actId="478"/>
          <ac:spMkLst>
            <pc:docMk/>
            <pc:sldMk cId="427608550" sldId="987"/>
            <ac:spMk id="6" creationId="{50BFDEF3-E515-4A03-8A01-52BFFCB822DB}"/>
          </ac:spMkLst>
        </pc:spChg>
        <pc:spChg chg="mod">
          <ac:chgData name="MINEIRO Marcela" userId="87474806-4361-44eb-8e9e-20265405e986" providerId="ADAL" clId="{E9E850BF-AF3B-40F6-A811-D71191BC9DCB}" dt="2021-09-14T00:28:02.610" v="8472" actId="1076"/>
          <ac:spMkLst>
            <pc:docMk/>
            <pc:sldMk cId="427608550" sldId="987"/>
            <ac:spMk id="11" creationId="{D5FFCF2C-29E3-4D59-AAC6-A9D838F5DC74}"/>
          </ac:spMkLst>
        </pc:spChg>
        <pc:spChg chg="mod">
          <ac:chgData name="MINEIRO Marcela" userId="87474806-4361-44eb-8e9e-20265405e986" providerId="ADAL" clId="{E9E850BF-AF3B-40F6-A811-D71191BC9DCB}" dt="2021-09-14T00:28:05.609" v="8473" actId="1076"/>
          <ac:spMkLst>
            <pc:docMk/>
            <pc:sldMk cId="427608550" sldId="987"/>
            <ac:spMk id="12" creationId="{D3342948-D2B5-4909-B7D3-861169DCC896}"/>
          </ac:spMkLst>
        </pc:spChg>
        <pc:picChg chg="mod">
          <ac:chgData name="MINEIRO Marcela" userId="87474806-4361-44eb-8e9e-20265405e986" providerId="ADAL" clId="{E9E850BF-AF3B-40F6-A811-D71191BC9DCB}" dt="2021-09-14T18:52:20.106" v="9945" actId="1076"/>
          <ac:picMkLst>
            <pc:docMk/>
            <pc:sldMk cId="427608550" sldId="987"/>
            <ac:picMk id="7" creationId="{35E599F2-E0CD-4238-85B5-52B2579E38B3}"/>
          </ac:picMkLst>
        </pc:picChg>
        <pc:picChg chg="mod">
          <ac:chgData name="MINEIRO Marcela" userId="87474806-4361-44eb-8e9e-20265405e986" providerId="ADAL" clId="{E9E850BF-AF3B-40F6-A811-D71191BC9DCB}" dt="2021-09-14T00:27:55.480" v="8471" actId="14100"/>
          <ac:picMkLst>
            <pc:docMk/>
            <pc:sldMk cId="427608550" sldId="987"/>
            <ac:picMk id="10" creationId="{B56466EA-8BD7-4DDD-838F-0DE1ABC45509}"/>
          </ac:picMkLst>
        </pc:picChg>
      </pc:sldChg>
      <pc:sldChg chg="addSp delSp modSp mod modNotesTx">
        <pc:chgData name="MINEIRO Marcela" userId="87474806-4361-44eb-8e9e-20265405e986" providerId="ADAL" clId="{E9E850BF-AF3B-40F6-A811-D71191BC9DCB}" dt="2021-09-14T19:31:48.992" v="10001" actId="1076"/>
        <pc:sldMkLst>
          <pc:docMk/>
          <pc:sldMk cId="2737861905" sldId="988"/>
        </pc:sldMkLst>
        <pc:spChg chg="mod">
          <ac:chgData name="MINEIRO Marcela" userId="87474806-4361-44eb-8e9e-20265405e986" providerId="ADAL" clId="{E9E850BF-AF3B-40F6-A811-D71191BC9DCB}" dt="2021-09-14T19:31:36.411" v="9993" actId="1076"/>
          <ac:spMkLst>
            <pc:docMk/>
            <pc:sldMk cId="2737861905" sldId="988"/>
            <ac:spMk id="2" creationId="{0069D11E-75F2-4993-AEB2-0DFDEBC06B15}"/>
          </ac:spMkLst>
        </pc:spChg>
        <pc:spChg chg="mod">
          <ac:chgData name="MINEIRO Marcela" userId="87474806-4361-44eb-8e9e-20265405e986" providerId="ADAL" clId="{E9E850BF-AF3B-40F6-A811-D71191BC9DCB}" dt="2021-09-14T19:31:40.574" v="9999" actId="1036"/>
          <ac:spMkLst>
            <pc:docMk/>
            <pc:sldMk cId="2737861905" sldId="988"/>
            <ac:spMk id="12" creationId="{D3342948-D2B5-4909-B7D3-861169DCC896}"/>
          </ac:spMkLst>
        </pc:spChg>
        <pc:picChg chg="del mod">
          <ac:chgData name="MINEIRO Marcela" userId="87474806-4361-44eb-8e9e-20265405e986" providerId="ADAL" clId="{E9E850BF-AF3B-40F6-A811-D71191BC9DCB}" dt="2021-09-14T19:31:22.861" v="9986" actId="478"/>
          <ac:picMkLst>
            <pc:docMk/>
            <pc:sldMk cId="2737861905" sldId="988"/>
            <ac:picMk id="4" creationId="{345B68E1-D1DF-43EB-A539-6362C32DFF4C}"/>
          </ac:picMkLst>
        </pc:picChg>
        <pc:picChg chg="add mod">
          <ac:chgData name="MINEIRO Marcela" userId="87474806-4361-44eb-8e9e-20265405e986" providerId="ADAL" clId="{E9E850BF-AF3B-40F6-A811-D71191BC9DCB}" dt="2021-09-14T19:31:48.992" v="10001" actId="1076"/>
          <ac:picMkLst>
            <pc:docMk/>
            <pc:sldMk cId="2737861905" sldId="988"/>
            <ac:picMk id="5" creationId="{7C0EF12F-66CE-479B-BE6C-19CD8F741BA1}"/>
          </ac:picMkLst>
        </pc:picChg>
      </pc:sldChg>
      <pc:sldChg chg="addSp delSp modSp add mod modNotesTx">
        <pc:chgData name="MINEIRO Marcela" userId="87474806-4361-44eb-8e9e-20265405e986" providerId="ADAL" clId="{E9E850BF-AF3B-40F6-A811-D71191BC9DCB}" dt="2021-09-15T13:00:42.324" v="10078" actId="6549"/>
        <pc:sldMkLst>
          <pc:docMk/>
          <pc:sldMk cId="3579823358" sldId="989"/>
        </pc:sldMkLst>
        <pc:spChg chg="add del mod">
          <ac:chgData name="MINEIRO Marcela" userId="87474806-4361-44eb-8e9e-20265405e986" providerId="ADAL" clId="{E9E850BF-AF3B-40F6-A811-D71191BC9DCB}" dt="2021-09-12T20:11:27.837" v="1596" actId="478"/>
          <ac:spMkLst>
            <pc:docMk/>
            <pc:sldMk cId="3579823358" sldId="989"/>
            <ac:spMk id="3" creationId="{2609D3BD-13C1-42F6-9EEB-6843C4FB021B}"/>
          </ac:spMkLst>
        </pc:spChg>
        <pc:spChg chg="add mod">
          <ac:chgData name="MINEIRO Marcela" userId="87474806-4361-44eb-8e9e-20265405e986" providerId="ADAL" clId="{E9E850BF-AF3B-40F6-A811-D71191BC9DCB}" dt="2021-09-12T20:12:07.117" v="1604" actId="1076"/>
          <ac:spMkLst>
            <pc:docMk/>
            <pc:sldMk cId="3579823358" sldId="989"/>
            <ac:spMk id="4" creationId="{3AE8C8F5-347E-4320-8193-7ADAA99A6FF3}"/>
          </ac:spMkLst>
        </pc:spChg>
        <pc:spChg chg="mod">
          <ac:chgData name="MINEIRO Marcela" userId="87474806-4361-44eb-8e9e-20265405e986" providerId="ADAL" clId="{E9E850BF-AF3B-40F6-A811-D71191BC9DCB}" dt="2021-09-12T21:31:30.177" v="4359" actId="1037"/>
          <ac:spMkLst>
            <pc:docMk/>
            <pc:sldMk cId="3579823358" sldId="989"/>
            <ac:spMk id="8" creationId="{A1394F47-F719-E04A-A377-B44C92B35FA6}"/>
          </ac:spMkLst>
        </pc:spChg>
        <pc:spChg chg="del mod">
          <ac:chgData name="MINEIRO Marcela" userId="87474806-4361-44eb-8e9e-20265405e986" providerId="ADAL" clId="{E9E850BF-AF3B-40F6-A811-D71191BC9DCB}" dt="2021-09-12T20:11:26.317" v="1595" actId="478"/>
          <ac:spMkLst>
            <pc:docMk/>
            <pc:sldMk cId="3579823358" sldId="989"/>
            <ac:spMk id="9" creationId="{9B1793D6-26DD-6643-966B-B0DC0270CE53}"/>
          </ac:spMkLst>
        </pc:spChg>
        <pc:picChg chg="del">
          <ac:chgData name="MINEIRO Marcela" userId="87474806-4361-44eb-8e9e-20265405e986" providerId="ADAL" clId="{E9E850BF-AF3B-40F6-A811-D71191BC9DCB}" dt="2021-09-12T21:20:42.340" v="3595"/>
          <ac:picMkLst>
            <pc:docMk/>
            <pc:sldMk cId="3579823358" sldId="989"/>
            <ac:picMk id="5" creationId="{7366AC69-C3AF-4A0A-A9BC-E58FBA8AEEF3}"/>
          </ac:picMkLst>
        </pc:picChg>
        <pc:picChg chg="add mod">
          <ac:chgData name="MINEIRO Marcela" userId="87474806-4361-44eb-8e9e-20265405e986" providerId="ADAL" clId="{E9E850BF-AF3B-40F6-A811-D71191BC9DCB}" dt="2021-09-12T21:27:29.756" v="4013" actId="1035"/>
          <ac:picMkLst>
            <pc:docMk/>
            <pc:sldMk cId="3579823358" sldId="989"/>
            <ac:picMk id="1026" creationId="{4F98C5FE-B893-488D-8CF0-283C918151F2}"/>
          </ac:picMkLst>
        </pc:picChg>
        <pc:cxnChg chg="mod">
          <ac:chgData name="MINEIRO Marcela" userId="87474806-4361-44eb-8e9e-20265405e986" providerId="ADAL" clId="{E9E850BF-AF3B-40F6-A811-D71191BC9DCB}" dt="2021-09-12T20:11:06.831" v="1582" actId="1076"/>
          <ac:cxnSpMkLst>
            <pc:docMk/>
            <pc:sldMk cId="3579823358" sldId="989"/>
            <ac:cxnSpMk id="11" creationId="{4B3625AC-F01C-A443-91DA-0581F7A11892}"/>
          </ac:cxnSpMkLst>
        </pc:cxnChg>
      </pc:sldChg>
      <pc:sldChg chg="addSp delSp modSp mod modNotes modNotesTx">
        <pc:chgData name="MINEIRO Marcela" userId="87474806-4361-44eb-8e9e-20265405e986" providerId="ADAL" clId="{E9E850BF-AF3B-40F6-A811-D71191BC9DCB}" dt="2021-09-12T21:17:21.586" v="3502" actId="20577"/>
        <pc:sldMkLst>
          <pc:docMk/>
          <pc:sldMk cId="3276621454" sldId="990"/>
        </pc:sldMkLst>
        <pc:spChg chg="del">
          <ac:chgData name="MINEIRO Marcela" userId="87474806-4361-44eb-8e9e-20265405e986" providerId="ADAL" clId="{E9E850BF-AF3B-40F6-A811-D71191BC9DCB}" dt="2021-09-12T20:59:34.161" v="3131" actId="478"/>
          <ac:spMkLst>
            <pc:docMk/>
            <pc:sldMk cId="3276621454" sldId="990"/>
            <ac:spMk id="12" creationId="{68B13BA5-651D-4050-BF0A-66A7BF0D75EE}"/>
          </ac:spMkLst>
        </pc:spChg>
        <pc:spChg chg="add mod">
          <ac:chgData name="MINEIRO Marcela" userId="87474806-4361-44eb-8e9e-20265405e986" providerId="ADAL" clId="{E9E850BF-AF3B-40F6-A811-D71191BC9DCB}" dt="2021-09-12T20:59:24.329" v="3130"/>
          <ac:spMkLst>
            <pc:docMk/>
            <pc:sldMk cId="3276621454" sldId="990"/>
            <ac:spMk id="14" creationId="{F7AF8C3D-B126-4DFC-B5A8-C99B48EA3C57}"/>
          </ac:spMkLst>
        </pc:spChg>
        <pc:spChg chg="add mod">
          <ac:chgData name="MINEIRO Marcela" userId="87474806-4361-44eb-8e9e-20265405e986" providerId="ADAL" clId="{E9E850BF-AF3B-40F6-A811-D71191BC9DCB}" dt="2021-09-12T20:59:24.329" v="3130"/>
          <ac:spMkLst>
            <pc:docMk/>
            <pc:sldMk cId="3276621454" sldId="990"/>
            <ac:spMk id="16" creationId="{8D6DAE22-7E3F-4191-B9A0-721C2ECF5ACA}"/>
          </ac:spMkLst>
        </pc:spChg>
        <pc:spChg chg="add mod">
          <ac:chgData name="MINEIRO Marcela" userId="87474806-4361-44eb-8e9e-20265405e986" providerId="ADAL" clId="{E9E850BF-AF3B-40F6-A811-D71191BC9DCB}" dt="2021-09-12T20:59:24.329" v="3130"/>
          <ac:spMkLst>
            <pc:docMk/>
            <pc:sldMk cId="3276621454" sldId="990"/>
            <ac:spMk id="17" creationId="{EA58B6A8-6086-4A10-B3A0-FBA612CC8E9E}"/>
          </ac:spMkLst>
        </pc:spChg>
        <pc:spChg chg="add mod">
          <ac:chgData name="MINEIRO Marcela" userId="87474806-4361-44eb-8e9e-20265405e986" providerId="ADAL" clId="{E9E850BF-AF3B-40F6-A811-D71191BC9DCB}" dt="2021-09-12T20:59:35.016" v="3132"/>
          <ac:spMkLst>
            <pc:docMk/>
            <pc:sldMk cId="3276621454" sldId="990"/>
            <ac:spMk id="18" creationId="{F290F485-A5D5-44E7-8323-4A3281FEFE58}"/>
          </ac:spMkLst>
        </pc:spChg>
        <pc:spChg chg="del">
          <ac:chgData name="MINEIRO Marcela" userId="87474806-4361-44eb-8e9e-20265405e986" providerId="ADAL" clId="{E9E850BF-AF3B-40F6-A811-D71191BC9DCB}" dt="2021-09-12T20:59:14.252" v="3128" actId="478"/>
          <ac:spMkLst>
            <pc:docMk/>
            <pc:sldMk cId="3276621454" sldId="990"/>
            <ac:spMk id="10244" creationId="{00000000-0000-0000-0000-000000000000}"/>
          </ac:spMkLst>
        </pc:spChg>
        <pc:spChg chg="del">
          <ac:chgData name="MINEIRO Marcela" userId="87474806-4361-44eb-8e9e-20265405e986" providerId="ADAL" clId="{E9E850BF-AF3B-40F6-A811-D71191BC9DCB}" dt="2021-09-12T20:59:11.850" v="3126" actId="478"/>
          <ac:spMkLst>
            <pc:docMk/>
            <pc:sldMk cId="3276621454" sldId="990"/>
            <ac:spMk id="10251" creationId="{00000000-0000-0000-0000-000000000000}"/>
          </ac:spMkLst>
        </pc:spChg>
        <pc:grpChg chg="del">
          <ac:chgData name="MINEIRO Marcela" userId="87474806-4361-44eb-8e9e-20265405e986" providerId="ADAL" clId="{E9E850BF-AF3B-40F6-A811-D71191BC9DCB}" dt="2021-09-12T20:59:12.536" v="3127" actId="478"/>
          <ac:grpSpMkLst>
            <pc:docMk/>
            <pc:sldMk cId="3276621454" sldId="990"/>
            <ac:grpSpMk id="2" creationId="{B9B06ABA-16FD-4F0F-96BC-0CD52100A63D}"/>
          </ac:grpSpMkLst>
        </pc:grpChg>
        <pc:picChg chg="add mod">
          <ac:chgData name="MINEIRO Marcela" userId="87474806-4361-44eb-8e9e-20265405e986" providerId="ADAL" clId="{E9E850BF-AF3B-40F6-A811-D71191BC9DCB}" dt="2021-09-12T20:59:24.329" v="3130"/>
          <ac:picMkLst>
            <pc:docMk/>
            <pc:sldMk cId="3276621454" sldId="990"/>
            <ac:picMk id="15" creationId="{28CD6D94-AB2A-4B2C-A647-6E2837205378}"/>
          </ac:picMkLst>
        </pc:picChg>
      </pc:sldChg>
      <pc:sldChg chg="addSp delSp modSp mod modNotesTx">
        <pc:chgData name="MINEIRO Marcela" userId="87474806-4361-44eb-8e9e-20265405e986" providerId="ADAL" clId="{E9E850BF-AF3B-40F6-A811-D71191BC9DCB}" dt="2021-09-14T11:58:06.363" v="8687" actId="20577"/>
        <pc:sldMkLst>
          <pc:docMk/>
          <pc:sldMk cId="2029765009" sldId="991"/>
        </pc:sldMkLst>
        <pc:spChg chg="add del mod">
          <ac:chgData name="MINEIRO Marcela" userId="87474806-4361-44eb-8e9e-20265405e986" providerId="ADAL" clId="{E9E850BF-AF3B-40F6-A811-D71191BC9DCB}" dt="2021-09-13T23:43:47.103" v="8040" actId="478"/>
          <ac:spMkLst>
            <pc:docMk/>
            <pc:sldMk cId="2029765009" sldId="991"/>
            <ac:spMk id="2" creationId="{2D132FAD-37EF-4892-B945-5B76955FB0C4}"/>
          </ac:spMkLst>
        </pc:spChg>
        <pc:spChg chg="add del mod">
          <ac:chgData name="MINEIRO Marcela" userId="87474806-4361-44eb-8e9e-20265405e986" providerId="ADAL" clId="{E9E850BF-AF3B-40F6-A811-D71191BC9DCB}" dt="2021-09-13T23:43:48.368" v="8041" actId="478"/>
          <ac:spMkLst>
            <pc:docMk/>
            <pc:sldMk cId="2029765009" sldId="991"/>
            <ac:spMk id="3" creationId="{81D4A91A-CA47-4815-BE4C-1FE5992B3787}"/>
          </ac:spMkLst>
        </pc:spChg>
        <pc:spChg chg="del mod">
          <ac:chgData name="MINEIRO Marcela" userId="87474806-4361-44eb-8e9e-20265405e986" providerId="ADAL" clId="{E9E850BF-AF3B-40F6-A811-D71191BC9DCB}" dt="2021-09-13T23:43:31.841" v="8035" actId="478"/>
          <ac:spMkLst>
            <pc:docMk/>
            <pc:sldMk cId="2029765009" sldId="991"/>
            <ac:spMk id="6" creationId="{CB46CE6A-EB9C-4123-9B49-E3A2D2B21242}"/>
          </ac:spMkLst>
        </pc:spChg>
        <pc:spChg chg="add del mod">
          <ac:chgData name="MINEIRO Marcela" userId="87474806-4361-44eb-8e9e-20265405e986" providerId="ADAL" clId="{E9E850BF-AF3B-40F6-A811-D71191BC9DCB}" dt="2021-09-13T23:43:26.456" v="8032" actId="478"/>
          <ac:spMkLst>
            <pc:docMk/>
            <pc:sldMk cId="2029765009" sldId="991"/>
            <ac:spMk id="7" creationId="{DD5A3FB9-1085-4CA3-A635-739704A26F71}"/>
          </ac:spMkLst>
        </pc:spChg>
        <pc:spChg chg="add mod">
          <ac:chgData name="MINEIRO Marcela" userId="87474806-4361-44eb-8e9e-20265405e986" providerId="ADAL" clId="{E9E850BF-AF3B-40F6-A811-D71191BC9DCB}" dt="2021-09-13T23:43:42.724" v="8038" actId="14100"/>
          <ac:spMkLst>
            <pc:docMk/>
            <pc:sldMk cId="2029765009" sldId="991"/>
            <ac:spMk id="9" creationId="{7693030F-06D0-4C82-AC5E-8543FF75FBEA}"/>
          </ac:spMkLst>
        </pc:spChg>
        <pc:cxnChg chg="mod">
          <ac:chgData name="MINEIRO Marcela" userId="87474806-4361-44eb-8e9e-20265405e986" providerId="ADAL" clId="{E9E850BF-AF3B-40F6-A811-D71191BC9DCB}" dt="2021-09-13T23:43:45.797" v="8039" actId="1076"/>
          <ac:cxnSpMkLst>
            <pc:docMk/>
            <pc:sldMk cId="2029765009" sldId="991"/>
            <ac:cxnSpMk id="8" creationId="{00475F0C-635B-42AB-B841-70DA44C8D4A6}"/>
          </ac:cxnSpMkLst>
        </pc:cxnChg>
      </pc:sldChg>
      <pc:sldChg chg="addSp delSp modSp mod modNotesTx">
        <pc:chgData name="MINEIRO Marcela" userId="87474806-4361-44eb-8e9e-20265405e986" providerId="ADAL" clId="{E9E850BF-AF3B-40F6-A811-D71191BC9DCB}" dt="2021-09-14T16:20:37.154" v="9473" actId="20577"/>
        <pc:sldMkLst>
          <pc:docMk/>
          <pc:sldMk cId="3187475147" sldId="992"/>
        </pc:sldMkLst>
        <pc:spChg chg="add mod">
          <ac:chgData name="MINEIRO Marcela" userId="87474806-4361-44eb-8e9e-20265405e986" providerId="ADAL" clId="{E9E850BF-AF3B-40F6-A811-D71191BC9DCB}" dt="2021-09-14T16:20:37.154" v="9473" actId="20577"/>
          <ac:spMkLst>
            <pc:docMk/>
            <pc:sldMk cId="3187475147" sldId="992"/>
            <ac:spMk id="2" creationId="{24777F8C-B0C4-419C-89AE-B1355B35AF32}"/>
          </ac:spMkLst>
        </pc:spChg>
        <pc:spChg chg="del">
          <ac:chgData name="MINEIRO Marcela" userId="87474806-4361-44eb-8e9e-20265405e986" providerId="ADAL" clId="{E9E850BF-AF3B-40F6-A811-D71191BC9DCB}" dt="2021-09-12T21:21:11.281" v="3600" actId="478"/>
          <ac:spMkLst>
            <pc:docMk/>
            <pc:sldMk cId="3187475147" sldId="992"/>
            <ac:spMk id="4" creationId="{3AE8C8F5-347E-4320-8193-7ADAA99A6FF3}"/>
          </ac:spMkLst>
        </pc:spChg>
        <pc:spChg chg="del mod">
          <ac:chgData name="MINEIRO Marcela" userId="87474806-4361-44eb-8e9e-20265405e986" providerId="ADAL" clId="{E9E850BF-AF3B-40F6-A811-D71191BC9DCB}" dt="2021-09-12T21:21:07.784" v="3598" actId="478"/>
          <ac:spMkLst>
            <pc:docMk/>
            <pc:sldMk cId="3187475147" sldId="992"/>
            <ac:spMk id="8" creationId="{A1394F47-F719-E04A-A377-B44C92B35FA6}"/>
          </ac:spMkLst>
        </pc:spChg>
        <pc:cxnChg chg="del">
          <ac:chgData name="MINEIRO Marcela" userId="87474806-4361-44eb-8e9e-20265405e986" providerId="ADAL" clId="{E9E850BF-AF3B-40F6-A811-D71191BC9DCB}" dt="2021-09-12T21:21:10.061" v="3599" actId="478"/>
          <ac:cxnSpMkLst>
            <pc:docMk/>
            <pc:sldMk cId="3187475147" sldId="992"/>
            <ac:cxnSpMk id="11" creationId="{4B3625AC-F01C-A443-91DA-0581F7A11892}"/>
          </ac:cxnSpMkLst>
        </pc:cxnChg>
      </pc:sldChg>
      <pc:sldChg chg="del">
        <pc:chgData name="MINEIRO Marcela" userId="87474806-4361-44eb-8e9e-20265405e986" providerId="ADAL" clId="{E9E850BF-AF3B-40F6-A811-D71191BC9DCB}" dt="2021-09-12T21:20:44.833" v="3596" actId="47"/>
        <pc:sldMkLst>
          <pc:docMk/>
          <pc:sldMk cId="3269230406" sldId="992"/>
        </pc:sldMkLst>
      </pc:sldChg>
      <pc:sldChg chg="addSp delSp modSp mod modNotesTx">
        <pc:chgData name="MINEIRO Marcela" userId="87474806-4361-44eb-8e9e-20265405e986" providerId="ADAL" clId="{E9E850BF-AF3B-40F6-A811-D71191BC9DCB}" dt="2021-09-14T17:21:02.176" v="9489" actId="20577"/>
        <pc:sldMkLst>
          <pc:docMk/>
          <pc:sldMk cId="2155325560" sldId="993"/>
        </pc:sldMkLst>
        <pc:spChg chg="del">
          <ac:chgData name="MINEIRO Marcela" userId="87474806-4361-44eb-8e9e-20265405e986" providerId="ADAL" clId="{E9E850BF-AF3B-40F6-A811-D71191BC9DCB}" dt="2021-09-12T22:49:50.299" v="5000" actId="478"/>
          <ac:spMkLst>
            <pc:docMk/>
            <pc:sldMk cId="2155325560" sldId="993"/>
            <ac:spMk id="3" creationId="{723659F5-C8EA-44DF-9D3A-FB70FFB3CFD5}"/>
          </ac:spMkLst>
        </pc:spChg>
        <pc:spChg chg="mod">
          <ac:chgData name="MINEIRO Marcela" userId="87474806-4361-44eb-8e9e-20265405e986" providerId="ADAL" clId="{E9E850BF-AF3B-40F6-A811-D71191BC9DCB}" dt="2021-09-12T22:50:02.973" v="5031" actId="20577"/>
          <ac:spMkLst>
            <pc:docMk/>
            <pc:sldMk cId="2155325560" sldId="993"/>
            <ac:spMk id="6" creationId="{763363A0-FCCB-44D1-BA8B-BFDF8A24D52E}"/>
          </ac:spMkLst>
        </pc:spChg>
        <pc:spChg chg="del">
          <ac:chgData name="MINEIRO Marcela" userId="87474806-4361-44eb-8e9e-20265405e986" providerId="ADAL" clId="{E9E850BF-AF3B-40F6-A811-D71191BC9DCB}" dt="2021-09-12T22:49:51.717" v="5001" actId="478"/>
          <ac:spMkLst>
            <pc:docMk/>
            <pc:sldMk cId="2155325560" sldId="993"/>
            <ac:spMk id="9" creationId="{E50ABA96-FA4D-4846-9002-09FE547BDFC7}"/>
          </ac:spMkLst>
        </pc:spChg>
        <pc:spChg chg="mod">
          <ac:chgData name="MINEIRO Marcela" userId="87474806-4361-44eb-8e9e-20265405e986" providerId="ADAL" clId="{E9E850BF-AF3B-40F6-A811-D71191BC9DCB}" dt="2021-09-12T22:50:23.353" v="5033"/>
          <ac:spMkLst>
            <pc:docMk/>
            <pc:sldMk cId="2155325560" sldId="993"/>
            <ac:spMk id="12" creationId="{5051F2B7-BE91-42F4-9D93-695A9BE2FAB2}"/>
          </ac:spMkLst>
        </pc:spChg>
        <pc:spChg chg="mod">
          <ac:chgData name="MINEIRO Marcela" userId="87474806-4361-44eb-8e9e-20265405e986" providerId="ADAL" clId="{E9E850BF-AF3B-40F6-A811-D71191BC9DCB}" dt="2021-09-12T22:50:23.353" v="5033"/>
          <ac:spMkLst>
            <pc:docMk/>
            <pc:sldMk cId="2155325560" sldId="993"/>
            <ac:spMk id="13" creationId="{3796B163-AADA-41CA-ABEA-1D1F8F9972C0}"/>
          </ac:spMkLst>
        </pc:spChg>
        <pc:spChg chg="mod">
          <ac:chgData name="MINEIRO Marcela" userId="87474806-4361-44eb-8e9e-20265405e986" providerId="ADAL" clId="{E9E850BF-AF3B-40F6-A811-D71191BC9DCB}" dt="2021-09-12T22:50:23.353" v="5033"/>
          <ac:spMkLst>
            <pc:docMk/>
            <pc:sldMk cId="2155325560" sldId="993"/>
            <ac:spMk id="14" creationId="{1DF94FCF-05DB-425B-88D2-DB2C3DDAC95E}"/>
          </ac:spMkLst>
        </pc:spChg>
        <pc:spChg chg="mod">
          <ac:chgData name="MINEIRO Marcela" userId="87474806-4361-44eb-8e9e-20265405e986" providerId="ADAL" clId="{E9E850BF-AF3B-40F6-A811-D71191BC9DCB}" dt="2021-09-12T22:50:23.353" v="5033"/>
          <ac:spMkLst>
            <pc:docMk/>
            <pc:sldMk cId="2155325560" sldId="993"/>
            <ac:spMk id="15" creationId="{5647DE88-851C-47B4-A3E0-A3C9576F5211}"/>
          </ac:spMkLst>
        </pc:spChg>
        <pc:spChg chg="mod">
          <ac:chgData name="MINEIRO Marcela" userId="87474806-4361-44eb-8e9e-20265405e986" providerId="ADAL" clId="{E9E850BF-AF3B-40F6-A811-D71191BC9DCB}" dt="2021-09-12T22:50:23.353" v="5033"/>
          <ac:spMkLst>
            <pc:docMk/>
            <pc:sldMk cId="2155325560" sldId="993"/>
            <ac:spMk id="16" creationId="{908B25A7-C7F8-4E00-8A37-0398537EF1E6}"/>
          </ac:spMkLst>
        </pc:spChg>
        <pc:spChg chg="mod">
          <ac:chgData name="MINEIRO Marcela" userId="87474806-4361-44eb-8e9e-20265405e986" providerId="ADAL" clId="{E9E850BF-AF3B-40F6-A811-D71191BC9DCB}" dt="2021-09-12T22:50:23.353" v="5033"/>
          <ac:spMkLst>
            <pc:docMk/>
            <pc:sldMk cId="2155325560" sldId="993"/>
            <ac:spMk id="17" creationId="{46392437-B071-4BD7-AC93-3BEFF4243479}"/>
          </ac:spMkLst>
        </pc:spChg>
        <pc:spChg chg="mod">
          <ac:chgData name="MINEIRO Marcela" userId="87474806-4361-44eb-8e9e-20265405e986" providerId="ADAL" clId="{E9E850BF-AF3B-40F6-A811-D71191BC9DCB}" dt="2021-09-12T22:50:23.353" v="5033"/>
          <ac:spMkLst>
            <pc:docMk/>
            <pc:sldMk cId="2155325560" sldId="993"/>
            <ac:spMk id="18" creationId="{49A6F8F8-9923-4282-8181-6666DA178B51}"/>
          </ac:spMkLst>
        </pc:spChg>
        <pc:grpChg chg="add mod">
          <ac:chgData name="MINEIRO Marcela" userId="87474806-4361-44eb-8e9e-20265405e986" providerId="ADAL" clId="{E9E850BF-AF3B-40F6-A811-D71191BC9DCB}" dt="2021-09-12T22:50:23.353" v="5033"/>
          <ac:grpSpMkLst>
            <pc:docMk/>
            <pc:sldMk cId="2155325560" sldId="993"/>
            <ac:grpSpMk id="8" creationId="{03DA3D2D-0120-4C53-AFFB-0DE998C59850}"/>
          </ac:grpSpMkLst>
        </pc:grpChg>
        <pc:cxnChg chg="mod">
          <ac:chgData name="MINEIRO Marcela" userId="87474806-4361-44eb-8e9e-20265405e986" providerId="ADAL" clId="{E9E850BF-AF3B-40F6-A811-D71191BC9DCB}" dt="2021-09-12T22:50:23.353" v="5033"/>
          <ac:cxnSpMkLst>
            <pc:docMk/>
            <pc:sldMk cId="2155325560" sldId="993"/>
            <ac:cxnSpMk id="10" creationId="{A6FCEFDE-F88C-4259-81C4-DD6B0C5A08DE}"/>
          </ac:cxnSpMkLst>
        </pc:cxnChg>
        <pc:cxnChg chg="mod">
          <ac:chgData name="MINEIRO Marcela" userId="87474806-4361-44eb-8e9e-20265405e986" providerId="ADAL" clId="{E9E850BF-AF3B-40F6-A811-D71191BC9DCB}" dt="2021-09-12T22:50:23.353" v="5033"/>
          <ac:cxnSpMkLst>
            <pc:docMk/>
            <pc:sldMk cId="2155325560" sldId="993"/>
            <ac:cxnSpMk id="11" creationId="{8A641147-A1EE-4F5B-978F-1C3EA4A04B1C}"/>
          </ac:cxnSpMkLst>
        </pc:cxnChg>
      </pc:sldChg>
      <pc:sldChg chg="addSp delSp modSp add del mod ord modNotesTx">
        <pc:chgData name="MINEIRO Marcela" userId="87474806-4361-44eb-8e9e-20265405e986" providerId="ADAL" clId="{E9E850BF-AF3B-40F6-A811-D71191BC9DCB}" dt="2021-09-14T13:30:09.349" v="9426" actId="20577"/>
        <pc:sldMkLst>
          <pc:docMk/>
          <pc:sldMk cId="171246010" sldId="994"/>
        </pc:sldMkLst>
        <pc:spChg chg="add del mod">
          <ac:chgData name="MINEIRO Marcela" userId="87474806-4361-44eb-8e9e-20265405e986" providerId="ADAL" clId="{E9E850BF-AF3B-40F6-A811-D71191BC9DCB}" dt="2021-09-13T23:44:38.853" v="8042" actId="478"/>
          <ac:spMkLst>
            <pc:docMk/>
            <pc:sldMk cId="171246010" sldId="994"/>
            <ac:spMk id="2" creationId="{9E0C0685-5E77-4AEA-A7AA-8EEF9E0F8BD5}"/>
          </ac:spMkLst>
        </pc:spChg>
        <pc:spChg chg="add del mod">
          <ac:chgData name="MINEIRO Marcela" userId="87474806-4361-44eb-8e9e-20265405e986" providerId="ADAL" clId="{E9E850BF-AF3B-40F6-A811-D71191BC9DCB}" dt="2021-09-13T23:44:40.541" v="8043" actId="478"/>
          <ac:spMkLst>
            <pc:docMk/>
            <pc:sldMk cId="171246010" sldId="994"/>
            <ac:spMk id="3" creationId="{EC00FC19-D7AA-4122-9AEF-3CAF78CB495B}"/>
          </ac:spMkLst>
        </pc:spChg>
        <pc:spChg chg="del mod">
          <ac:chgData name="MINEIRO Marcela" userId="87474806-4361-44eb-8e9e-20265405e986" providerId="ADAL" clId="{E9E850BF-AF3B-40F6-A811-D71191BC9DCB}" dt="2021-09-14T12:21:20.312" v="9165" actId="478"/>
          <ac:spMkLst>
            <pc:docMk/>
            <pc:sldMk cId="171246010" sldId="994"/>
            <ac:spMk id="6" creationId="{763363A0-FCCB-44D1-BA8B-BFDF8A24D52E}"/>
          </ac:spMkLst>
        </pc:spChg>
        <pc:spChg chg="add mod">
          <ac:chgData name="MINEIRO Marcela" userId="87474806-4361-44eb-8e9e-20265405e986" providerId="ADAL" clId="{E9E850BF-AF3B-40F6-A811-D71191BC9DCB}" dt="2021-09-14T13:30:09.349" v="9426" actId="20577"/>
          <ac:spMkLst>
            <pc:docMk/>
            <pc:sldMk cId="171246010" sldId="994"/>
            <ac:spMk id="10" creationId="{DE23F0BF-7448-4B0A-A69A-A548EB6B7EEC}"/>
          </ac:spMkLst>
        </pc:spChg>
        <pc:spChg chg="add mod">
          <ac:chgData name="MINEIRO Marcela" userId="87474806-4361-44eb-8e9e-20265405e986" providerId="ADAL" clId="{E9E850BF-AF3B-40F6-A811-D71191BC9DCB}" dt="2021-09-14T12:21:58.300" v="9183" actId="1076"/>
          <ac:spMkLst>
            <pc:docMk/>
            <pc:sldMk cId="171246010" sldId="994"/>
            <ac:spMk id="19" creationId="{DC26A7C9-CFC6-4D22-9E8D-70BC9AFD247E}"/>
          </ac:spMkLst>
        </pc:spChg>
        <pc:spChg chg="add mod">
          <ac:chgData name="MINEIRO Marcela" userId="87474806-4361-44eb-8e9e-20265405e986" providerId="ADAL" clId="{E9E850BF-AF3B-40F6-A811-D71191BC9DCB}" dt="2021-09-14T12:22:01.424" v="9186" actId="20577"/>
          <ac:spMkLst>
            <pc:docMk/>
            <pc:sldMk cId="171246010" sldId="994"/>
            <ac:spMk id="20" creationId="{92E12F19-78B1-4AC5-BB63-D89A9781CC68}"/>
          </ac:spMkLst>
        </pc:spChg>
        <pc:spChg chg="add del mod">
          <ac:chgData name="MINEIRO Marcela" userId="87474806-4361-44eb-8e9e-20265405e986" providerId="ADAL" clId="{E9E850BF-AF3B-40F6-A811-D71191BC9DCB}" dt="2021-09-12T22:52:20.325" v="5083" actId="478"/>
          <ac:spMkLst>
            <pc:docMk/>
            <pc:sldMk cId="171246010" sldId="994"/>
            <ac:spMk id="21" creationId="{069DA35D-F58D-495B-BF20-6E5623BB5E93}"/>
          </ac:spMkLst>
        </pc:spChg>
        <pc:spChg chg="add del mod">
          <ac:chgData name="MINEIRO Marcela" userId="87474806-4361-44eb-8e9e-20265405e986" providerId="ADAL" clId="{E9E850BF-AF3B-40F6-A811-D71191BC9DCB}" dt="2021-09-14T12:21:29.640" v="9169" actId="478"/>
          <ac:spMkLst>
            <pc:docMk/>
            <pc:sldMk cId="171246010" sldId="994"/>
            <ac:spMk id="22" creationId="{920657D0-DE46-4D7C-8F2C-5DF87CD4A1D4}"/>
          </ac:spMkLst>
        </pc:spChg>
        <pc:spChg chg="add del mod">
          <ac:chgData name="MINEIRO Marcela" userId="87474806-4361-44eb-8e9e-20265405e986" providerId="ADAL" clId="{E9E850BF-AF3B-40F6-A811-D71191BC9DCB}" dt="2021-09-14T12:21:31.088" v="9170" actId="478"/>
          <ac:spMkLst>
            <pc:docMk/>
            <pc:sldMk cId="171246010" sldId="994"/>
            <ac:spMk id="23" creationId="{8CC52879-2DB6-410B-8DE2-15CEFB126AD4}"/>
          </ac:spMkLst>
        </pc:spChg>
        <pc:grpChg chg="del">
          <ac:chgData name="MINEIRO Marcela" userId="87474806-4361-44eb-8e9e-20265405e986" providerId="ADAL" clId="{E9E850BF-AF3B-40F6-A811-D71191BC9DCB}" dt="2021-09-12T22:50:51.571" v="5037" actId="478"/>
          <ac:grpSpMkLst>
            <pc:docMk/>
            <pc:sldMk cId="171246010" sldId="994"/>
            <ac:grpSpMk id="8" creationId="{03DA3D2D-0120-4C53-AFFB-0DE998C59850}"/>
          </ac:grpSpMkLst>
        </pc:grpChg>
      </pc:sldChg>
      <pc:sldChg chg="addSp delSp modSp mod ord modNotesTx">
        <pc:chgData name="MINEIRO Marcela" userId="87474806-4361-44eb-8e9e-20265405e986" providerId="ADAL" clId="{E9E850BF-AF3B-40F6-A811-D71191BC9DCB}" dt="2021-09-14T12:11:57.003" v="9164" actId="20577"/>
        <pc:sldMkLst>
          <pc:docMk/>
          <pc:sldMk cId="1671858747" sldId="995"/>
        </pc:sldMkLst>
        <pc:spChg chg="add del mod">
          <ac:chgData name="MINEIRO Marcela" userId="87474806-4361-44eb-8e9e-20265405e986" providerId="ADAL" clId="{E9E850BF-AF3B-40F6-A811-D71191BC9DCB}" dt="2021-09-13T23:54:48.736" v="8260" actId="478"/>
          <ac:spMkLst>
            <pc:docMk/>
            <pc:sldMk cId="1671858747" sldId="995"/>
            <ac:spMk id="3" creationId="{75BB14A0-FEE9-4019-B066-D64E0FCA4470}"/>
          </ac:spMkLst>
        </pc:spChg>
        <pc:spChg chg="del">
          <ac:chgData name="MINEIRO Marcela" userId="87474806-4361-44eb-8e9e-20265405e986" providerId="ADAL" clId="{E9E850BF-AF3B-40F6-A811-D71191BC9DCB}" dt="2021-09-13T14:52:57.436" v="6511" actId="478"/>
          <ac:spMkLst>
            <pc:docMk/>
            <pc:sldMk cId="1671858747" sldId="995"/>
            <ac:spMk id="4" creationId="{8671D30C-796C-4385-964E-60B36A370D0D}"/>
          </ac:spMkLst>
        </pc:spChg>
        <pc:spChg chg="add mod">
          <ac:chgData name="MINEIRO Marcela" userId="87474806-4361-44eb-8e9e-20265405e986" providerId="ADAL" clId="{E9E850BF-AF3B-40F6-A811-D71191BC9DCB}" dt="2021-09-13T14:54:02.374" v="6577" actId="1076"/>
          <ac:spMkLst>
            <pc:docMk/>
            <pc:sldMk cId="1671858747" sldId="995"/>
            <ac:spMk id="6" creationId="{89E763D5-1A6E-4933-A7A6-8467710BF5CF}"/>
          </ac:spMkLst>
        </pc:spChg>
        <pc:spChg chg="add mod">
          <ac:chgData name="MINEIRO Marcela" userId="87474806-4361-44eb-8e9e-20265405e986" providerId="ADAL" clId="{E9E850BF-AF3B-40F6-A811-D71191BC9DCB}" dt="2021-09-13T14:53:13.657" v="6513" actId="1076"/>
          <ac:spMkLst>
            <pc:docMk/>
            <pc:sldMk cId="1671858747" sldId="995"/>
            <ac:spMk id="7" creationId="{783A0F3F-C4A0-41B6-ADB1-AD7FEF99334D}"/>
          </ac:spMkLst>
        </pc:spChg>
        <pc:spChg chg="mod">
          <ac:chgData name="MINEIRO Marcela" userId="87474806-4361-44eb-8e9e-20265405e986" providerId="ADAL" clId="{E9E850BF-AF3B-40F6-A811-D71191BC9DCB}" dt="2021-09-13T14:53:50.743" v="6575" actId="14100"/>
          <ac:spMkLst>
            <pc:docMk/>
            <pc:sldMk cId="1671858747" sldId="995"/>
            <ac:spMk id="9" creationId="{1F4B575B-464E-4AE5-97E7-B7A52A1349A0}"/>
          </ac:spMkLst>
        </pc:spChg>
        <pc:spChg chg="add mod">
          <ac:chgData name="MINEIRO Marcela" userId="87474806-4361-44eb-8e9e-20265405e986" providerId="ADAL" clId="{E9E850BF-AF3B-40F6-A811-D71191BC9DCB}" dt="2021-09-13T14:54:07.276" v="6579" actId="1076"/>
          <ac:spMkLst>
            <pc:docMk/>
            <pc:sldMk cId="1671858747" sldId="995"/>
            <ac:spMk id="10" creationId="{59597DDE-1F7D-465F-A6EA-3BB4125A2F64}"/>
          </ac:spMkLst>
        </pc:spChg>
        <pc:spChg chg="add mod">
          <ac:chgData name="MINEIRO Marcela" userId="87474806-4361-44eb-8e9e-20265405e986" providerId="ADAL" clId="{E9E850BF-AF3B-40F6-A811-D71191BC9DCB}" dt="2021-09-13T14:54:05.097" v="6578" actId="1076"/>
          <ac:spMkLst>
            <pc:docMk/>
            <pc:sldMk cId="1671858747" sldId="995"/>
            <ac:spMk id="11" creationId="{ED82E9BB-2C0D-445B-BE8F-A2830577839C}"/>
          </ac:spMkLst>
        </pc:spChg>
        <pc:spChg chg="add del mod">
          <ac:chgData name="MINEIRO Marcela" userId="87474806-4361-44eb-8e9e-20265405e986" providerId="ADAL" clId="{E9E850BF-AF3B-40F6-A811-D71191BC9DCB}" dt="2021-09-13T14:53:54.797" v="6576" actId="478"/>
          <ac:spMkLst>
            <pc:docMk/>
            <pc:sldMk cId="1671858747" sldId="995"/>
            <ac:spMk id="12" creationId="{6240393D-CE02-4247-9AE5-0CD47F0A54FC}"/>
          </ac:spMkLst>
        </pc:spChg>
        <pc:spChg chg="add del mod">
          <ac:chgData name="MINEIRO Marcela" userId="87474806-4361-44eb-8e9e-20265405e986" providerId="ADAL" clId="{E9E850BF-AF3B-40F6-A811-D71191BC9DCB}" dt="2021-09-13T23:54:49.484" v="8261" actId="478"/>
          <ac:spMkLst>
            <pc:docMk/>
            <pc:sldMk cId="1671858747" sldId="995"/>
            <ac:spMk id="13" creationId="{592E96E6-AF15-4935-9361-3E17033EF479}"/>
          </ac:spMkLst>
        </pc:spChg>
        <pc:picChg chg="del mod">
          <ac:chgData name="MINEIRO Marcela" userId="87474806-4361-44eb-8e9e-20265405e986" providerId="ADAL" clId="{E9E850BF-AF3B-40F6-A811-D71191BC9DCB}" dt="2021-09-13T14:52:55.524" v="6510" actId="478"/>
          <ac:picMkLst>
            <pc:docMk/>
            <pc:sldMk cId="1671858747" sldId="995"/>
            <ac:picMk id="5" creationId="{0ABC89A5-F451-4352-9DB0-6C2F82F14759}"/>
          </ac:picMkLst>
        </pc:picChg>
      </pc:sldChg>
      <pc:sldChg chg="addSp delSp modSp del mod ord modShow modNotesTx">
        <pc:chgData name="MINEIRO Marcela" userId="87474806-4361-44eb-8e9e-20265405e986" providerId="ADAL" clId="{E9E850BF-AF3B-40F6-A811-D71191BC9DCB}" dt="2021-09-14T20:16:59.906" v="10056" actId="47"/>
        <pc:sldMkLst>
          <pc:docMk/>
          <pc:sldMk cId="2437791335" sldId="996"/>
        </pc:sldMkLst>
        <pc:spChg chg="del">
          <ac:chgData name="MINEIRO Marcela" userId="87474806-4361-44eb-8e9e-20265405e986" providerId="ADAL" clId="{E9E850BF-AF3B-40F6-A811-D71191BC9DCB}" dt="2021-09-13T15:00:48.888" v="6582" actId="478"/>
          <ac:spMkLst>
            <pc:docMk/>
            <pc:sldMk cId="2437791335" sldId="996"/>
            <ac:spMk id="6" creationId="{89E763D5-1A6E-4933-A7A6-8467710BF5CF}"/>
          </ac:spMkLst>
        </pc:spChg>
        <pc:spChg chg="del">
          <ac:chgData name="MINEIRO Marcela" userId="87474806-4361-44eb-8e9e-20265405e986" providerId="ADAL" clId="{E9E850BF-AF3B-40F6-A811-D71191BC9DCB}" dt="2021-09-13T15:00:51.126" v="6583" actId="478"/>
          <ac:spMkLst>
            <pc:docMk/>
            <pc:sldMk cId="2437791335" sldId="996"/>
            <ac:spMk id="7" creationId="{783A0F3F-C4A0-41B6-ADB1-AD7FEF99334D}"/>
          </ac:spMkLst>
        </pc:spChg>
        <pc:spChg chg="mod">
          <ac:chgData name="MINEIRO Marcela" userId="87474806-4361-44eb-8e9e-20265405e986" providerId="ADAL" clId="{E9E850BF-AF3B-40F6-A811-D71191BC9DCB}" dt="2021-09-13T15:02:06.251" v="6643" actId="20577"/>
          <ac:spMkLst>
            <pc:docMk/>
            <pc:sldMk cId="2437791335" sldId="996"/>
            <ac:spMk id="9" creationId="{1F4B575B-464E-4AE5-97E7-B7A52A1349A0}"/>
          </ac:spMkLst>
        </pc:spChg>
        <pc:spChg chg="del">
          <ac:chgData name="MINEIRO Marcela" userId="87474806-4361-44eb-8e9e-20265405e986" providerId="ADAL" clId="{E9E850BF-AF3B-40F6-A811-D71191BC9DCB}" dt="2021-09-13T15:00:54.296" v="6585" actId="478"/>
          <ac:spMkLst>
            <pc:docMk/>
            <pc:sldMk cId="2437791335" sldId="996"/>
            <ac:spMk id="10" creationId="{59597DDE-1F7D-465F-A6EA-3BB4125A2F64}"/>
          </ac:spMkLst>
        </pc:spChg>
        <pc:spChg chg="del">
          <ac:chgData name="MINEIRO Marcela" userId="87474806-4361-44eb-8e9e-20265405e986" providerId="ADAL" clId="{E9E850BF-AF3B-40F6-A811-D71191BC9DCB}" dt="2021-09-13T15:00:51.806" v="6584" actId="478"/>
          <ac:spMkLst>
            <pc:docMk/>
            <pc:sldMk cId="2437791335" sldId="996"/>
            <ac:spMk id="11" creationId="{ED82E9BB-2C0D-445B-BE8F-A2830577839C}"/>
          </ac:spMkLst>
        </pc:spChg>
        <pc:spChg chg="add mod">
          <ac:chgData name="MINEIRO Marcela" userId="87474806-4361-44eb-8e9e-20265405e986" providerId="ADAL" clId="{E9E850BF-AF3B-40F6-A811-D71191BC9DCB}" dt="2021-09-13T15:01:14.954" v="6587"/>
          <ac:spMkLst>
            <pc:docMk/>
            <pc:sldMk cId="2437791335" sldId="996"/>
            <ac:spMk id="13" creationId="{9DAD6C96-1BCD-4F86-8572-2EB3C1AE41C8}"/>
          </ac:spMkLst>
        </pc:spChg>
        <pc:spChg chg="add mod">
          <ac:chgData name="MINEIRO Marcela" userId="87474806-4361-44eb-8e9e-20265405e986" providerId="ADAL" clId="{E9E850BF-AF3B-40F6-A811-D71191BC9DCB}" dt="2021-09-13T15:01:36.241" v="6604" actId="1076"/>
          <ac:spMkLst>
            <pc:docMk/>
            <pc:sldMk cId="2437791335" sldId="996"/>
            <ac:spMk id="14" creationId="{D5DDEA35-68E4-49CA-8989-8A484D8A5FDD}"/>
          </ac:spMkLst>
        </pc:spChg>
        <pc:spChg chg="del">
          <ac:chgData name="MINEIRO Marcela" userId="87474806-4361-44eb-8e9e-20265405e986" providerId="ADAL" clId="{E9E850BF-AF3B-40F6-A811-D71191BC9DCB}" dt="2021-09-13T15:02:25.767" v="6645"/>
          <ac:spMkLst>
            <pc:docMk/>
            <pc:sldMk cId="2437791335" sldId="996"/>
            <ac:spMk id="15" creationId="{91AE537A-B1FC-4C19-A076-E4AF403B209C}"/>
          </ac:spMkLst>
        </pc:spChg>
        <pc:graphicFrameChg chg="add mod">
          <ac:chgData name="MINEIRO Marcela" userId="87474806-4361-44eb-8e9e-20265405e986" providerId="ADAL" clId="{E9E850BF-AF3B-40F6-A811-D71191BC9DCB}" dt="2021-09-13T15:01:14.954" v="6587"/>
          <ac:graphicFrameMkLst>
            <pc:docMk/>
            <pc:sldMk cId="2437791335" sldId="996"/>
            <ac:graphicFrameMk id="12" creationId="{DDEF53A3-8BEC-42FD-BD68-C112D98D880F}"/>
          </ac:graphicFrameMkLst>
        </pc:graphicFrameChg>
      </pc:sldChg>
      <pc:sldChg chg="addSp delSp modSp del mod ord modShow">
        <pc:chgData name="MINEIRO Marcela" userId="87474806-4361-44eb-8e9e-20265405e986" providerId="ADAL" clId="{E9E850BF-AF3B-40F6-A811-D71191BC9DCB}" dt="2021-09-14T20:17:00.778" v="10057" actId="47"/>
        <pc:sldMkLst>
          <pc:docMk/>
          <pc:sldMk cId="4057182961" sldId="997"/>
        </pc:sldMkLst>
        <pc:spChg chg="add mod">
          <ac:chgData name="MINEIRO Marcela" userId="87474806-4361-44eb-8e9e-20265405e986" providerId="ADAL" clId="{E9E850BF-AF3B-40F6-A811-D71191BC9DCB}" dt="2021-09-13T15:03:20.156" v="6704" actId="20577"/>
          <ac:spMkLst>
            <pc:docMk/>
            <pc:sldMk cId="4057182961" sldId="997"/>
            <ac:spMk id="7" creationId="{3CEA232C-7A92-4E5C-9C2A-2B0763B9006A}"/>
          </ac:spMkLst>
        </pc:spChg>
        <pc:spChg chg="mod">
          <ac:chgData name="MINEIRO Marcela" userId="87474806-4361-44eb-8e9e-20265405e986" providerId="ADAL" clId="{E9E850BF-AF3B-40F6-A811-D71191BC9DCB}" dt="2021-09-13T17:06:45.876" v="6873" actId="164"/>
          <ac:spMkLst>
            <pc:docMk/>
            <pc:sldMk cId="4057182961" sldId="997"/>
            <ac:spMk id="9" creationId="{1F4B575B-464E-4AE5-97E7-B7A52A1349A0}"/>
          </ac:spMkLst>
        </pc:spChg>
        <pc:spChg chg="add mod">
          <ac:chgData name="MINEIRO Marcela" userId="87474806-4361-44eb-8e9e-20265405e986" providerId="ADAL" clId="{E9E850BF-AF3B-40F6-A811-D71191BC9DCB}" dt="2021-09-13T15:04:24.864" v="6797"/>
          <ac:spMkLst>
            <pc:docMk/>
            <pc:sldMk cId="4057182961" sldId="997"/>
            <ac:spMk id="10" creationId="{20A44F07-46B7-47C2-9BA1-D5EC38AD947E}"/>
          </ac:spMkLst>
        </pc:spChg>
        <pc:spChg chg="del">
          <ac:chgData name="MINEIRO Marcela" userId="87474806-4361-44eb-8e9e-20265405e986" providerId="ADAL" clId="{E9E850BF-AF3B-40F6-A811-D71191BC9DCB}" dt="2021-09-13T15:02:34.890" v="6646" actId="478"/>
          <ac:spMkLst>
            <pc:docMk/>
            <pc:sldMk cId="4057182961" sldId="997"/>
            <ac:spMk id="13" creationId="{9DAD6C96-1BCD-4F86-8572-2EB3C1AE41C8}"/>
          </ac:spMkLst>
        </pc:spChg>
        <pc:spChg chg="del">
          <ac:chgData name="MINEIRO Marcela" userId="87474806-4361-44eb-8e9e-20265405e986" providerId="ADAL" clId="{E9E850BF-AF3B-40F6-A811-D71191BC9DCB}" dt="2021-09-13T15:04:14.655" v="6795" actId="478"/>
          <ac:spMkLst>
            <pc:docMk/>
            <pc:sldMk cId="4057182961" sldId="997"/>
            <ac:spMk id="14" creationId="{D5DDEA35-68E4-49CA-8989-8A484D8A5FDD}"/>
          </ac:spMkLst>
        </pc:spChg>
        <pc:grpChg chg="add mod">
          <ac:chgData name="MINEIRO Marcela" userId="87474806-4361-44eb-8e9e-20265405e986" providerId="ADAL" clId="{E9E850BF-AF3B-40F6-A811-D71191BC9DCB}" dt="2021-09-13T17:06:45.876" v="6873" actId="164"/>
          <ac:grpSpMkLst>
            <pc:docMk/>
            <pc:sldMk cId="4057182961" sldId="997"/>
            <ac:grpSpMk id="2" creationId="{B7EA2335-A4ED-428F-B08C-1195C743D6CE}"/>
          </ac:grpSpMkLst>
        </pc:grpChg>
        <pc:graphicFrameChg chg="del">
          <ac:chgData name="MINEIRO Marcela" userId="87474806-4361-44eb-8e9e-20265405e986" providerId="ADAL" clId="{E9E850BF-AF3B-40F6-A811-D71191BC9DCB}" dt="2021-09-13T15:02:36.060" v="6647" actId="478"/>
          <ac:graphicFrameMkLst>
            <pc:docMk/>
            <pc:sldMk cId="4057182961" sldId="997"/>
            <ac:graphicFrameMk id="12" creationId="{DDEF53A3-8BEC-42FD-BD68-C112D98D880F}"/>
          </ac:graphicFrameMkLst>
        </pc:graphicFrameChg>
        <pc:cxnChg chg="mod">
          <ac:chgData name="MINEIRO Marcela" userId="87474806-4361-44eb-8e9e-20265405e986" providerId="ADAL" clId="{E9E850BF-AF3B-40F6-A811-D71191BC9DCB}" dt="2021-09-13T17:06:45.876" v="6873" actId="164"/>
          <ac:cxnSpMkLst>
            <pc:docMk/>
            <pc:sldMk cId="4057182961" sldId="997"/>
            <ac:cxnSpMk id="8" creationId="{AE8108EF-9D52-48AD-95DD-C919A68EDCF6}"/>
          </ac:cxnSpMkLst>
        </pc:cxnChg>
      </pc:sldChg>
      <pc:sldChg chg="delSp modSp del mod modNotesTx">
        <pc:chgData name="MINEIRO Marcela" userId="87474806-4361-44eb-8e9e-20265405e986" providerId="ADAL" clId="{E9E850BF-AF3B-40F6-A811-D71191BC9DCB}" dt="2021-09-14T00:21:08.444" v="8466" actId="47"/>
        <pc:sldMkLst>
          <pc:docMk/>
          <pc:sldMk cId="2222336015" sldId="998"/>
        </pc:sldMkLst>
        <pc:spChg chg="del mod">
          <ac:chgData name="MINEIRO Marcela" userId="87474806-4361-44eb-8e9e-20265405e986" providerId="ADAL" clId="{E9E850BF-AF3B-40F6-A811-D71191BC9DCB}" dt="2021-09-13T15:05:31.767" v="6858" actId="478"/>
          <ac:spMkLst>
            <pc:docMk/>
            <pc:sldMk cId="2222336015" sldId="998"/>
            <ac:spMk id="2" creationId="{2D132FAD-37EF-4892-B945-5B76955FB0C4}"/>
          </ac:spMkLst>
        </pc:spChg>
        <pc:spChg chg="del">
          <ac:chgData name="MINEIRO Marcela" userId="87474806-4361-44eb-8e9e-20265405e986" providerId="ADAL" clId="{E9E850BF-AF3B-40F6-A811-D71191BC9DCB}" dt="2021-09-13T15:05:30.375" v="6856" actId="478"/>
          <ac:spMkLst>
            <pc:docMk/>
            <pc:sldMk cId="2222336015" sldId="998"/>
            <ac:spMk id="3" creationId="{81D4A91A-CA47-4815-BE4C-1FE5992B3787}"/>
          </ac:spMkLst>
        </pc:spChg>
        <pc:spChg chg="mod">
          <ac:chgData name="MINEIRO Marcela" userId="87474806-4361-44eb-8e9e-20265405e986" providerId="ADAL" clId="{E9E850BF-AF3B-40F6-A811-D71191BC9DCB}" dt="2021-09-13T15:05:17.100" v="6851" actId="1076"/>
          <ac:spMkLst>
            <pc:docMk/>
            <pc:sldMk cId="2222336015" sldId="998"/>
            <ac:spMk id="6" creationId="{CB46CE6A-EB9C-4123-9B49-E3A2D2B21242}"/>
          </ac:spMkLst>
        </pc:spChg>
        <pc:cxnChg chg="mod">
          <ac:chgData name="MINEIRO Marcela" userId="87474806-4361-44eb-8e9e-20265405e986" providerId="ADAL" clId="{E9E850BF-AF3B-40F6-A811-D71191BC9DCB}" dt="2021-09-13T15:05:27.747" v="6855" actId="14100"/>
          <ac:cxnSpMkLst>
            <pc:docMk/>
            <pc:sldMk cId="2222336015" sldId="998"/>
            <ac:cxnSpMk id="8" creationId="{00475F0C-635B-42AB-B841-70DA44C8D4A6}"/>
          </ac:cxnSpMkLst>
        </pc:cxnChg>
      </pc:sldChg>
      <pc:sldChg chg="addSp delSp modSp add mod ord modNotesTx">
        <pc:chgData name="MINEIRO Marcela" userId="87474806-4361-44eb-8e9e-20265405e986" providerId="ADAL" clId="{E9E850BF-AF3B-40F6-A811-D71191BC9DCB}" dt="2021-09-14T17:28:40.987" v="9490" actId="20577"/>
        <pc:sldMkLst>
          <pc:docMk/>
          <pc:sldMk cId="438262702" sldId="999"/>
        </pc:sldMkLst>
        <pc:spChg chg="add del mod">
          <ac:chgData name="MINEIRO Marcela" userId="87474806-4361-44eb-8e9e-20265405e986" providerId="ADAL" clId="{E9E850BF-AF3B-40F6-A811-D71191BC9DCB}" dt="2021-09-13T23:46:47.999" v="8059" actId="478"/>
          <ac:spMkLst>
            <pc:docMk/>
            <pc:sldMk cId="438262702" sldId="999"/>
            <ac:spMk id="3" creationId="{D2FC7BF3-8629-4D03-B6D8-109ABBE1BF48}"/>
          </ac:spMkLst>
        </pc:spChg>
        <pc:spChg chg="del">
          <ac:chgData name="MINEIRO Marcela" userId="87474806-4361-44eb-8e9e-20265405e986" providerId="ADAL" clId="{E9E850BF-AF3B-40F6-A811-D71191BC9DCB}" dt="2021-09-13T17:07:17.078" v="6899" actId="478"/>
          <ac:spMkLst>
            <pc:docMk/>
            <pc:sldMk cId="438262702" sldId="999"/>
            <ac:spMk id="7" creationId="{3CEA232C-7A92-4E5C-9C2A-2B0763B9006A}"/>
          </ac:spMkLst>
        </pc:spChg>
        <pc:spChg chg="mod">
          <ac:chgData name="MINEIRO Marcela" userId="87474806-4361-44eb-8e9e-20265405e986" providerId="ADAL" clId="{E9E850BF-AF3B-40F6-A811-D71191BC9DCB}" dt="2021-09-13T17:07:10.658" v="6898" actId="20577"/>
          <ac:spMkLst>
            <pc:docMk/>
            <pc:sldMk cId="438262702" sldId="999"/>
            <ac:spMk id="9" creationId="{1F4B575B-464E-4AE5-97E7-B7A52A1349A0}"/>
          </ac:spMkLst>
        </pc:spChg>
        <pc:spChg chg="del">
          <ac:chgData name="MINEIRO Marcela" userId="87474806-4361-44eb-8e9e-20265405e986" providerId="ADAL" clId="{E9E850BF-AF3B-40F6-A811-D71191BC9DCB}" dt="2021-09-13T17:07:21.528" v="6900" actId="478"/>
          <ac:spMkLst>
            <pc:docMk/>
            <pc:sldMk cId="438262702" sldId="999"/>
            <ac:spMk id="10" creationId="{20A44F07-46B7-47C2-9BA1-D5EC38AD947E}"/>
          </ac:spMkLst>
        </pc:spChg>
        <pc:spChg chg="add del mod">
          <ac:chgData name="MINEIRO Marcela" userId="87474806-4361-44eb-8e9e-20265405e986" providerId="ADAL" clId="{E9E850BF-AF3B-40F6-A811-D71191BC9DCB}" dt="2021-09-14T00:33:48.780" v="8483" actId="21"/>
          <ac:spMkLst>
            <pc:docMk/>
            <pc:sldMk cId="438262702" sldId="999"/>
            <ac:spMk id="11" creationId="{935E3150-CCC1-4E7D-A888-7C82124091EA}"/>
          </ac:spMkLst>
        </pc:spChg>
        <pc:spChg chg="add mod">
          <ac:chgData name="MINEIRO Marcela" userId="87474806-4361-44eb-8e9e-20265405e986" providerId="ADAL" clId="{E9E850BF-AF3B-40F6-A811-D71191BC9DCB}" dt="2021-09-13T17:07:39.911" v="6908" actId="404"/>
          <ac:spMkLst>
            <pc:docMk/>
            <pc:sldMk cId="438262702" sldId="999"/>
            <ac:spMk id="12" creationId="{B14707E7-26B7-45A2-8C71-83E82AE8ED51}"/>
          </ac:spMkLst>
        </pc:spChg>
        <pc:picChg chg="add mod">
          <ac:chgData name="MINEIRO Marcela" userId="87474806-4361-44eb-8e9e-20265405e986" providerId="ADAL" clId="{E9E850BF-AF3B-40F6-A811-D71191BC9DCB}" dt="2021-09-14T00:34:50.079" v="8495" actId="1076"/>
          <ac:picMkLst>
            <pc:docMk/>
            <pc:sldMk cId="438262702" sldId="999"/>
            <ac:picMk id="13" creationId="{51ADCD4C-2B12-4C4F-AF9E-89C2183F6238}"/>
          </ac:picMkLst>
        </pc:picChg>
      </pc:sldChg>
      <pc:sldChg chg="add del">
        <pc:chgData name="MINEIRO Marcela" userId="87474806-4361-44eb-8e9e-20265405e986" providerId="ADAL" clId="{E9E850BF-AF3B-40F6-A811-D71191BC9DCB}" dt="2021-09-13T17:06:30.268" v="6872" actId="47"/>
        <pc:sldMkLst>
          <pc:docMk/>
          <pc:sldMk cId="3383940214" sldId="999"/>
        </pc:sldMkLst>
      </pc:sldChg>
      <pc:sldChg chg="addSp delSp modSp add mod ord modNotesTx">
        <pc:chgData name="MINEIRO Marcela" userId="87474806-4361-44eb-8e9e-20265405e986" providerId="ADAL" clId="{E9E850BF-AF3B-40F6-A811-D71191BC9DCB}" dt="2021-09-14T18:15:02.250" v="9620" actId="1076"/>
        <pc:sldMkLst>
          <pc:docMk/>
          <pc:sldMk cId="1902843071" sldId="1000"/>
        </pc:sldMkLst>
        <pc:spChg chg="mod">
          <ac:chgData name="MINEIRO Marcela" userId="87474806-4361-44eb-8e9e-20265405e986" providerId="ADAL" clId="{E9E850BF-AF3B-40F6-A811-D71191BC9DCB}" dt="2021-09-13T18:08:45.530" v="7247" actId="20577"/>
          <ac:spMkLst>
            <pc:docMk/>
            <pc:sldMk cId="1902843071" sldId="1000"/>
            <ac:spMk id="9" creationId="{1F4B575B-464E-4AE5-97E7-B7A52A1349A0}"/>
          </ac:spMkLst>
        </pc:spChg>
        <pc:spChg chg="del">
          <ac:chgData name="MINEIRO Marcela" userId="87474806-4361-44eb-8e9e-20265405e986" providerId="ADAL" clId="{E9E850BF-AF3B-40F6-A811-D71191BC9DCB}" dt="2021-09-13T17:08:01.583" v="6913" actId="478"/>
          <ac:spMkLst>
            <pc:docMk/>
            <pc:sldMk cId="1902843071" sldId="1000"/>
            <ac:spMk id="11" creationId="{935E3150-CCC1-4E7D-A888-7C82124091EA}"/>
          </ac:spMkLst>
        </pc:spChg>
        <pc:spChg chg="del">
          <ac:chgData name="MINEIRO Marcela" userId="87474806-4361-44eb-8e9e-20265405e986" providerId="ADAL" clId="{E9E850BF-AF3B-40F6-A811-D71191BC9DCB}" dt="2021-09-13T17:08:03.185" v="6914" actId="478"/>
          <ac:spMkLst>
            <pc:docMk/>
            <pc:sldMk cId="1902843071" sldId="1000"/>
            <ac:spMk id="12" creationId="{B14707E7-26B7-45A2-8C71-83E82AE8ED51}"/>
          </ac:spMkLst>
        </pc:spChg>
        <pc:spChg chg="add mod">
          <ac:chgData name="MINEIRO Marcela" userId="87474806-4361-44eb-8e9e-20265405e986" providerId="ADAL" clId="{E9E850BF-AF3B-40F6-A811-D71191BC9DCB}" dt="2021-09-13T20:19:57.319" v="7656" actId="404"/>
          <ac:spMkLst>
            <pc:docMk/>
            <pc:sldMk cId="1902843071" sldId="1000"/>
            <ac:spMk id="14" creationId="{EAE221D7-A4E1-419C-B2B7-A6C35C7144AC}"/>
          </ac:spMkLst>
        </pc:spChg>
        <pc:spChg chg="add mod">
          <ac:chgData name="MINEIRO Marcela" userId="87474806-4361-44eb-8e9e-20265405e986" providerId="ADAL" clId="{E9E850BF-AF3B-40F6-A811-D71191BC9DCB}" dt="2021-09-14T18:15:02.250" v="9620" actId="1076"/>
          <ac:spMkLst>
            <pc:docMk/>
            <pc:sldMk cId="1902843071" sldId="1000"/>
            <ac:spMk id="15" creationId="{8176D7FB-E373-4FDF-ADD1-FC414B8BEA42}"/>
          </ac:spMkLst>
        </pc:spChg>
        <pc:picChg chg="add mod">
          <ac:chgData name="MINEIRO Marcela" userId="87474806-4361-44eb-8e9e-20265405e986" providerId="ADAL" clId="{E9E850BF-AF3B-40F6-A811-D71191BC9DCB}" dt="2021-09-13T20:04:52.659" v="7606" actId="1076"/>
          <ac:picMkLst>
            <pc:docMk/>
            <pc:sldMk cId="1902843071" sldId="1000"/>
            <ac:picMk id="10" creationId="{A1632446-C3CE-467C-B246-32656777AC68}"/>
          </ac:picMkLst>
        </pc:picChg>
        <pc:picChg chg="del">
          <ac:chgData name="MINEIRO Marcela" userId="87474806-4361-44eb-8e9e-20265405e986" providerId="ADAL" clId="{E9E850BF-AF3B-40F6-A811-D71191BC9DCB}" dt="2021-09-13T17:08:00.196" v="6912" actId="478"/>
          <ac:picMkLst>
            <pc:docMk/>
            <pc:sldMk cId="1902843071" sldId="1000"/>
            <ac:picMk id="13" creationId="{51ADCD4C-2B12-4C4F-AF9E-89C2183F6238}"/>
          </ac:picMkLst>
        </pc:picChg>
      </pc:sldChg>
      <pc:sldChg chg="addSp delSp modSp add mod ord modNotesTx">
        <pc:chgData name="MINEIRO Marcela" userId="87474806-4361-44eb-8e9e-20265405e986" providerId="ADAL" clId="{E9E850BF-AF3B-40F6-A811-D71191BC9DCB}" dt="2021-09-14T18:15:56.509" v="9629" actId="20577"/>
        <pc:sldMkLst>
          <pc:docMk/>
          <pc:sldMk cId="2791785013" sldId="1001"/>
        </pc:sldMkLst>
        <pc:spChg chg="add del mod">
          <ac:chgData name="MINEIRO Marcela" userId="87474806-4361-44eb-8e9e-20265405e986" providerId="ADAL" clId="{E9E850BF-AF3B-40F6-A811-D71191BC9DCB}" dt="2021-09-13T18:10:04.263" v="7270" actId="478"/>
          <ac:spMkLst>
            <pc:docMk/>
            <pc:sldMk cId="2791785013" sldId="1001"/>
            <ac:spMk id="5" creationId="{C6359616-7261-45BD-9FBD-CAF8996B8596}"/>
          </ac:spMkLst>
        </pc:spChg>
        <pc:spChg chg="add mod">
          <ac:chgData name="MINEIRO Marcela" userId="87474806-4361-44eb-8e9e-20265405e986" providerId="ADAL" clId="{E9E850BF-AF3B-40F6-A811-D71191BC9DCB}" dt="2021-09-14T18:15:41.769" v="9624" actId="404"/>
          <ac:spMkLst>
            <pc:docMk/>
            <pc:sldMk cId="2791785013" sldId="1001"/>
            <ac:spMk id="6" creationId="{96974294-18FC-4DF4-A810-B2B6E28E9735}"/>
          </ac:spMkLst>
        </pc:spChg>
        <pc:spChg chg="add mod">
          <ac:chgData name="MINEIRO Marcela" userId="87474806-4361-44eb-8e9e-20265405e986" providerId="ADAL" clId="{E9E850BF-AF3B-40F6-A811-D71191BC9DCB}" dt="2021-09-14T18:15:52.366" v="9628" actId="1076"/>
          <ac:spMkLst>
            <pc:docMk/>
            <pc:sldMk cId="2791785013" sldId="1001"/>
            <ac:spMk id="7" creationId="{5CABC65B-E72E-4D9E-9BF5-A24831F340D8}"/>
          </ac:spMkLst>
        </pc:spChg>
        <pc:spChg chg="mod">
          <ac:chgData name="MINEIRO Marcela" userId="87474806-4361-44eb-8e9e-20265405e986" providerId="ADAL" clId="{E9E850BF-AF3B-40F6-A811-D71191BC9DCB}" dt="2021-09-13T18:11:38.160" v="7289" actId="14100"/>
          <ac:spMkLst>
            <pc:docMk/>
            <pc:sldMk cId="2791785013" sldId="1001"/>
            <ac:spMk id="9" creationId="{1F4B575B-464E-4AE5-97E7-B7A52A1349A0}"/>
          </ac:spMkLst>
        </pc:spChg>
        <pc:spChg chg="del mod topLvl">
          <ac:chgData name="MINEIRO Marcela" userId="87474806-4361-44eb-8e9e-20265405e986" providerId="ADAL" clId="{E9E850BF-AF3B-40F6-A811-D71191BC9DCB}" dt="2021-09-13T18:11:15.165" v="7279" actId="478"/>
          <ac:spMkLst>
            <pc:docMk/>
            <pc:sldMk cId="2791785013" sldId="1001"/>
            <ac:spMk id="13" creationId="{5F3CF082-0FBA-4188-BAF7-86883783A46F}"/>
          </ac:spMkLst>
        </pc:spChg>
        <pc:spChg chg="add mod">
          <ac:chgData name="MINEIRO Marcela" userId="87474806-4361-44eb-8e9e-20265405e986" providerId="ADAL" clId="{E9E850BF-AF3B-40F6-A811-D71191BC9DCB}" dt="2021-09-14T18:15:49.203" v="9626" actId="1076"/>
          <ac:spMkLst>
            <pc:docMk/>
            <pc:sldMk cId="2791785013" sldId="1001"/>
            <ac:spMk id="14" creationId="{5745E0F7-4ED3-491F-A38C-F82B82C78632}"/>
          </ac:spMkLst>
        </pc:spChg>
        <pc:grpChg chg="mod">
          <ac:chgData name="MINEIRO Marcela" userId="87474806-4361-44eb-8e9e-20265405e986" providerId="ADAL" clId="{E9E850BF-AF3B-40F6-A811-D71191BC9DCB}" dt="2021-09-13T18:11:42.958" v="7296" actId="1037"/>
          <ac:grpSpMkLst>
            <pc:docMk/>
            <pc:sldMk cId="2791785013" sldId="1001"/>
            <ac:grpSpMk id="2" creationId="{B7EA2335-A4ED-428F-B08C-1195C743D6CE}"/>
          </ac:grpSpMkLst>
        </pc:grpChg>
        <pc:grpChg chg="add del mod">
          <ac:chgData name="MINEIRO Marcela" userId="87474806-4361-44eb-8e9e-20265405e986" providerId="ADAL" clId="{E9E850BF-AF3B-40F6-A811-D71191BC9DCB}" dt="2021-09-13T18:11:15.165" v="7279" actId="478"/>
          <ac:grpSpMkLst>
            <pc:docMk/>
            <pc:sldMk cId="2791785013" sldId="1001"/>
            <ac:grpSpMk id="11" creationId="{5403A582-EAA5-478E-9F56-0E5CE54C75F0}"/>
          </ac:grpSpMkLst>
        </pc:grpChg>
        <pc:picChg chg="add mod">
          <ac:chgData name="MINEIRO Marcela" userId="87474806-4361-44eb-8e9e-20265405e986" providerId="ADAL" clId="{E9E850BF-AF3B-40F6-A811-D71191BC9DCB}" dt="2021-09-13T20:18:15.430" v="7632" actId="1076"/>
          <ac:picMkLst>
            <pc:docMk/>
            <pc:sldMk cId="2791785013" sldId="1001"/>
            <ac:picMk id="10" creationId="{4955458E-F218-42A0-8EFD-761ECAE14993}"/>
          </ac:picMkLst>
        </pc:picChg>
        <pc:cxnChg chg="del mod topLvl">
          <ac:chgData name="MINEIRO Marcela" userId="87474806-4361-44eb-8e9e-20265405e986" providerId="ADAL" clId="{E9E850BF-AF3B-40F6-A811-D71191BC9DCB}" dt="2021-09-13T18:11:24.205" v="7283" actId="478"/>
          <ac:cxnSpMkLst>
            <pc:docMk/>
            <pc:sldMk cId="2791785013" sldId="1001"/>
            <ac:cxnSpMk id="12" creationId="{5290F8B1-CD14-480C-BC4F-92616B998E28}"/>
          </ac:cxnSpMkLst>
        </pc:cxnChg>
      </pc:sldChg>
      <pc:sldChg chg="addSp delSp modSp add mod ord modNotesTx">
        <pc:chgData name="MINEIRO Marcela" userId="87474806-4361-44eb-8e9e-20265405e986" providerId="ADAL" clId="{E9E850BF-AF3B-40F6-A811-D71191BC9DCB}" dt="2021-09-14T18:19:27.822" v="9633" actId="404"/>
        <pc:sldMkLst>
          <pc:docMk/>
          <pc:sldMk cId="3394502734" sldId="1002"/>
        </pc:sldMkLst>
        <pc:spChg chg="add mod">
          <ac:chgData name="MINEIRO Marcela" userId="87474806-4361-44eb-8e9e-20265405e986" providerId="ADAL" clId="{E9E850BF-AF3B-40F6-A811-D71191BC9DCB}" dt="2021-09-13T18:12:26.743" v="7302" actId="1076"/>
          <ac:spMkLst>
            <pc:docMk/>
            <pc:sldMk cId="3394502734" sldId="1002"/>
            <ac:spMk id="5" creationId="{AF6D0F83-77DF-4BAB-A21B-71AE28C36055}"/>
          </ac:spMkLst>
        </pc:spChg>
        <pc:spChg chg="mod">
          <ac:chgData name="MINEIRO Marcela" userId="87474806-4361-44eb-8e9e-20265405e986" providerId="ADAL" clId="{E9E850BF-AF3B-40F6-A811-D71191BC9DCB}" dt="2021-09-13T18:12:16.531" v="7297"/>
          <ac:spMkLst>
            <pc:docMk/>
            <pc:sldMk cId="3394502734" sldId="1002"/>
            <ac:spMk id="11" creationId="{7DD8E7D9-C8C4-4E4C-B94D-A8D3BFADB6A8}"/>
          </ac:spMkLst>
        </pc:spChg>
        <pc:spChg chg="add mod">
          <ac:chgData name="MINEIRO Marcela" userId="87474806-4361-44eb-8e9e-20265405e986" providerId="ADAL" clId="{E9E850BF-AF3B-40F6-A811-D71191BC9DCB}" dt="2021-09-14T18:19:27.822" v="9633" actId="404"/>
          <ac:spMkLst>
            <pc:docMk/>
            <pc:sldMk cId="3394502734" sldId="1002"/>
            <ac:spMk id="12" creationId="{7200F6C1-44A3-43D0-80EC-BFB8157BB132}"/>
          </ac:spMkLst>
        </pc:spChg>
        <pc:grpChg chg="del">
          <ac:chgData name="MINEIRO Marcela" userId="87474806-4361-44eb-8e9e-20265405e986" providerId="ADAL" clId="{E9E850BF-AF3B-40F6-A811-D71191BC9DCB}" dt="2021-09-13T18:12:20.097" v="7299" actId="478"/>
          <ac:grpSpMkLst>
            <pc:docMk/>
            <pc:sldMk cId="3394502734" sldId="1002"/>
            <ac:grpSpMk id="2" creationId="{B7EA2335-A4ED-428F-B08C-1195C743D6CE}"/>
          </ac:grpSpMkLst>
        </pc:grpChg>
        <pc:grpChg chg="add mod">
          <ac:chgData name="MINEIRO Marcela" userId="87474806-4361-44eb-8e9e-20265405e986" providerId="ADAL" clId="{E9E850BF-AF3B-40F6-A811-D71191BC9DCB}" dt="2021-09-13T18:12:22.320" v="7300" actId="1076"/>
          <ac:grpSpMkLst>
            <pc:docMk/>
            <pc:sldMk cId="3394502734" sldId="1002"/>
            <ac:grpSpMk id="7" creationId="{2A381206-5152-4476-A62F-00980F9A43E3}"/>
          </ac:grpSpMkLst>
        </pc:grpChg>
        <pc:picChg chg="add mod">
          <ac:chgData name="MINEIRO Marcela" userId="87474806-4361-44eb-8e9e-20265405e986" providerId="ADAL" clId="{E9E850BF-AF3B-40F6-A811-D71191BC9DCB}" dt="2021-09-13T20:17:25.613" v="7621" actId="1076"/>
          <ac:picMkLst>
            <pc:docMk/>
            <pc:sldMk cId="3394502734" sldId="1002"/>
            <ac:picMk id="6" creationId="{F398C302-00BF-4E6A-BF03-D9C3860CED3C}"/>
          </ac:picMkLst>
        </pc:picChg>
        <pc:cxnChg chg="mod">
          <ac:chgData name="MINEIRO Marcela" userId="87474806-4361-44eb-8e9e-20265405e986" providerId="ADAL" clId="{E9E850BF-AF3B-40F6-A811-D71191BC9DCB}" dt="2021-09-13T18:12:16.531" v="7297"/>
          <ac:cxnSpMkLst>
            <pc:docMk/>
            <pc:sldMk cId="3394502734" sldId="1002"/>
            <ac:cxnSpMk id="10" creationId="{766D199C-51C3-4404-9E9A-F29134B462F3}"/>
          </ac:cxnSpMkLst>
        </pc:cxnChg>
      </pc:sldChg>
      <pc:sldChg chg="addSp delSp modSp add mod ord modNotesTx">
        <pc:chgData name="MINEIRO Marcela" userId="87474806-4361-44eb-8e9e-20265405e986" providerId="ADAL" clId="{E9E850BF-AF3B-40F6-A811-D71191BC9DCB}" dt="2021-09-14T18:19:32.657" v="9635" actId="404"/>
        <pc:sldMkLst>
          <pc:docMk/>
          <pc:sldMk cId="687552595" sldId="1003"/>
        </pc:sldMkLst>
        <pc:spChg chg="mod">
          <ac:chgData name="MINEIRO Marcela" userId="87474806-4361-44eb-8e9e-20265405e986" providerId="ADAL" clId="{E9E850BF-AF3B-40F6-A811-D71191BC9DCB}" dt="2021-09-13T18:13:11.366" v="7315"/>
          <ac:spMkLst>
            <pc:docMk/>
            <pc:sldMk cId="687552595" sldId="1003"/>
            <ac:spMk id="7" creationId="{572E2E9A-7133-4188-838E-7568014510BF}"/>
          </ac:spMkLst>
        </pc:spChg>
        <pc:spChg chg="add mod">
          <ac:chgData name="MINEIRO Marcela" userId="87474806-4361-44eb-8e9e-20265405e986" providerId="ADAL" clId="{E9E850BF-AF3B-40F6-A811-D71191BC9DCB}" dt="2021-09-14T18:19:32.657" v="9635" actId="404"/>
          <ac:spMkLst>
            <pc:docMk/>
            <pc:sldMk cId="687552595" sldId="1003"/>
            <ac:spMk id="10" creationId="{6210AE82-A912-4BE1-A0F1-C3EE186DAABE}"/>
          </ac:spMkLst>
        </pc:spChg>
        <pc:spChg chg="add mod">
          <ac:chgData name="MINEIRO Marcela" userId="87474806-4361-44eb-8e9e-20265405e986" providerId="ADAL" clId="{E9E850BF-AF3B-40F6-A811-D71191BC9DCB}" dt="2021-09-13T18:13:23.695" v="7316"/>
          <ac:spMkLst>
            <pc:docMk/>
            <pc:sldMk cId="687552595" sldId="1003"/>
            <ac:spMk id="11" creationId="{1DA4164B-87E1-4A98-BEE0-33B2D17B2F5A}"/>
          </ac:spMkLst>
        </pc:spChg>
        <pc:spChg chg="add mod">
          <ac:chgData name="MINEIRO Marcela" userId="87474806-4361-44eb-8e9e-20265405e986" providerId="ADAL" clId="{E9E850BF-AF3B-40F6-A811-D71191BC9DCB}" dt="2021-09-13T20:19:47.696" v="7653" actId="12"/>
          <ac:spMkLst>
            <pc:docMk/>
            <pc:sldMk cId="687552595" sldId="1003"/>
            <ac:spMk id="13" creationId="{FA237236-D204-4A75-9AF9-45F26B47D883}"/>
          </ac:spMkLst>
        </pc:spChg>
        <pc:grpChg chg="del">
          <ac:chgData name="MINEIRO Marcela" userId="87474806-4361-44eb-8e9e-20265405e986" providerId="ADAL" clId="{E9E850BF-AF3B-40F6-A811-D71191BC9DCB}" dt="2021-09-13T18:13:04.582" v="7314" actId="478"/>
          <ac:grpSpMkLst>
            <pc:docMk/>
            <pc:sldMk cId="687552595" sldId="1003"/>
            <ac:grpSpMk id="2" creationId="{B7EA2335-A4ED-428F-B08C-1195C743D6CE}"/>
          </ac:grpSpMkLst>
        </pc:grpChg>
        <pc:grpChg chg="add mod">
          <ac:chgData name="MINEIRO Marcela" userId="87474806-4361-44eb-8e9e-20265405e986" providerId="ADAL" clId="{E9E850BF-AF3B-40F6-A811-D71191BC9DCB}" dt="2021-09-13T18:13:11.366" v="7315"/>
          <ac:grpSpMkLst>
            <pc:docMk/>
            <pc:sldMk cId="687552595" sldId="1003"/>
            <ac:grpSpMk id="5" creationId="{E2208F25-D1FB-49D1-B699-E58E1EE8D373}"/>
          </ac:grpSpMkLst>
        </pc:grpChg>
        <pc:picChg chg="add mod">
          <ac:chgData name="MINEIRO Marcela" userId="87474806-4361-44eb-8e9e-20265405e986" providerId="ADAL" clId="{E9E850BF-AF3B-40F6-A811-D71191BC9DCB}" dt="2021-09-13T20:19:23.031" v="7645" actId="1076"/>
          <ac:picMkLst>
            <pc:docMk/>
            <pc:sldMk cId="687552595" sldId="1003"/>
            <ac:picMk id="12" creationId="{5CDA1660-DF4E-4081-83F1-3DE9BA82E57E}"/>
          </ac:picMkLst>
        </pc:picChg>
        <pc:cxnChg chg="mod">
          <ac:chgData name="MINEIRO Marcela" userId="87474806-4361-44eb-8e9e-20265405e986" providerId="ADAL" clId="{E9E850BF-AF3B-40F6-A811-D71191BC9DCB}" dt="2021-09-13T18:13:11.366" v="7315"/>
          <ac:cxnSpMkLst>
            <pc:docMk/>
            <pc:sldMk cId="687552595" sldId="1003"/>
            <ac:cxnSpMk id="6" creationId="{51D65E6C-B485-40A7-BC94-43CDBE982EA6}"/>
          </ac:cxnSpMkLst>
        </pc:cxnChg>
      </pc:sldChg>
      <pc:sldChg chg="addSp delSp modSp add mod ord modNotesTx">
        <pc:chgData name="MINEIRO Marcela" userId="87474806-4361-44eb-8e9e-20265405e986" providerId="ADAL" clId="{E9E850BF-AF3B-40F6-A811-D71191BC9DCB}" dt="2021-09-14T17:45:58.843" v="9508" actId="1076"/>
        <pc:sldMkLst>
          <pc:docMk/>
          <pc:sldMk cId="2236658074" sldId="1004"/>
        </pc:sldMkLst>
        <pc:spChg chg="add mod">
          <ac:chgData name="MINEIRO Marcela" userId="87474806-4361-44eb-8e9e-20265405e986" providerId="ADAL" clId="{E9E850BF-AF3B-40F6-A811-D71191BC9DCB}" dt="2021-09-14T17:45:58.843" v="9508" actId="1076"/>
          <ac:spMkLst>
            <pc:docMk/>
            <pc:sldMk cId="2236658074" sldId="1004"/>
            <ac:spMk id="5" creationId="{D9682091-5943-4FD0-9CBD-058C09A6BBD0}"/>
          </ac:spMkLst>
        </pc:spChg>
        <pc:spChg chg="add mod">
          <ac:chgData name="MINEIRO Marcela" userId="87474806-4361-44eb-8e9e-20265405e986" providerId="ADAL" clId="{E9E850BF-AF3B-40F6-A811-D71191BC9DCB}" dt="2021-09-13T18:47:55.330" v="7380" actId="20577"/>
          <ac:spMkLst>
            <pc:docMk/>
            <pc:sldMk cId="2236658074" sldId="1004"/>
            <ac:spMk id="7" creationId="{C000FE2A-8EBF-425B-8F69-9281BE4330E0}"/>
          </ac:spMkLst>
        </pc:spChg>
        <pc:spChg chg="del topLvl">
          <ac:chgData name="MINEIRO Marcela" userId="87474806-4361-44eb-8e9e-20265405e986" providerId="ADAL" clId="{E9E850BF-AF3B-40F6-A811-D71191BC9DCB}" dt="2021-09-13T18:22:03.188" v="7324" actId="478"/>
          <ac:spMkLst>
            <pc:docMk/>
            <pc:sldMk cId="2236658074" sldId="1004"/>
            <ac:spMk id="9" creationId="{1F4B575B-464E-4AE5-97E7-B7A52A1349A0}"/>
          </ac:spMkLst>
        </pc:spChg>
        <pc:grpChg chg="del">
          <ac:chgData name="MINEIRO Marcela" userId="87474806-4361-44eb-8e9e-20265405e986" providerId="ADAL" clId="{E9E850BF-AF3B-40F6-A811-D71191BC9DCB}" dt="2021-09-13T18:22:03.188" v="7324" actId="478"/>
          <ac:grpSpMkLst>
            <pc:docMk/>
            <pc:sldMk cId="2236658074" sldId="1004"/>
            <ac:grpSpMk id="2" creationId="{B7EA2335-A4ED-428F-B08C-1195C743D6CE}"/>
          </ac:grpSpMkLst>
        </pc:grpChg>
        <pc:picChg chg="add mod">
          <ac:chgData name="MINEIRO Marcela" userId="87474806-4361-44eb-8e9e-20265405e986" providerId="ADAL" clId="{E9E850BF-AF3B-40F6-A811-D71191BC9DCB}" dt="2021-09-13T18:47:50.250" v="7379" actId="1076"/>
          <ac:picMkLst>
            <pc:docMk/>
            <pc:sldMk cId="2236658074" sldId="1004"/>
            <ac:picMk id="6" creationId="{C085C083-A250-4A30-A0EA-68662EA88EDC}"/>
          </ac:picMkLst>
        </pc:picChg>
        <pc:cxnChg chg="del topLvl">
          <ac:chgData name="MINEIRO Marcela" userId="87474806-4361-44eb-8e9e-20265405e986" providerId="ADAL" clId="{E9E850BF-AF3B-40F6-A811-D71191BC9DCB}" dt="2021-09-13T18:22:04.051" v="7325" actId="478"/>
          <ac:cxnSpMkLst>
            <pc:docMk/>
            <pc:sldMk cId="2236658074" sldId="1004"/>
            <ac:cxnSpMk id="8" creationId="{AE8108EF-9D52-48AD-95DD-C919A68EDCF6}"/>
          </ac:cxnSpMkLst>
        </pc:cxnChg>
      </pc:sldChg>
      <pc:sldChg chg="addSp delSp modSp add mod ord modNotesTx">
        <pc:chgData name="MINEIRO Marcela" userId="87474806-4361-44eb-8e9e-20265405e986" providerId="ADAL" clId="{E9E850BF-AF3B-40F6-A811-D71191BC9DCB}" dt="2021-09-14T18:01:42.543" v="9572" actId="403"/>
        <pc:sldMkLst>
          <pc:docMk/>
          <pc:sldMk cId="1914938227" sldId="1005"/>
        </pc:sldMkLst>
        <pc:spChg chg="add del mod">
          <ac:chgData name="MINEIRO Marcela" userId="87474806-4361-44eb-8e9e-20265405e986" providerId="ADAL" clId="{E9E850BF-AF3B-40F6-A811-D71191BC9DCB}" dt="2021-09-14T17:56:21.438" v="9514" actId="478"/>
          <ac:spMkLst>
            <pc:docMk/>
            <pc:sldMk cId="1914938227" sldId="1005"/>
            <ac:spMk id="5" creationId="{4199E34B-4E17-42D7-AB3A-00F73750134F}"/>
          </ac:spMkLst>
        </pc:spChg>
        <pc:spChg chg="add del mod">
          <ac:chgData name="MINEIRO Marcela" userId="87474806-4361-44eb-8e9e-20265405e986" providerId="ADAL" clId="{E9E850BF-AF3B-40F6-A811-D71191BC9DCB}" dt="2021-09-14T17:40:41.081" v="9499" actId="478"/>
          <ac:spMkLst>
            <pc:docMk/>
            <pc:sldMk cId="1914938227" sldId="1005"/>
            <ac:spMk id="7" creationId="{8D1C5D52-AE4B-4B84-8206-1512CFC44AD8}"/>
          </ac:spMkLst>
        </pc:spChg>
        <pc:spChg chg="add mod">
          <ac:chgData name="MINEIRO Marcela" userId="87474806-4361-44eb-8e9e-20265405e986" providerId="ADAL" clId="{E9E850BF-AF3B-40F6-A811-D71191BC9DCB}" dt="2021-09-14T17:40:50.013" v="9502" actId="1076"/>
          <ac:spMkLst>
            <pc:docMk/>
            <pc:sldMk cId="1914938227" sldId="1005"/>
            <ac:spMk id="8" creationId="{20C08E26-8B74-4CDE-9606-B6A73E86ECBF}"/>
          </ac:spMkLst>
        </pc:spChg>
        <pc:spChg chg="add mod">
          <ac:chgData name="MINEIRO Marcela" userId="87474806-4361-44eb-8e9e-20265405e986" providerId="ADAL" clId="{E9E850BF-AF3B-40F6-A811-D71191BC9DCB}" dt="2021-09-14T18:01:42.543" v="9572" actId="403"/>
          <ac:spMkLst>
            <pc:docMk/>
            <pc:sldMk cId="1914938227" sldId="1005"/>
            <ac:spMk id="9" creationId="{DE0B89BB-7BF3-4AE5-8A7B-132B7C822F3E}"/>
          </ac:spMkLst>
        </pc:spChg>
        <pc:grpChg chg="del">
          <ac:chgData name="MINEIRO Marcela" userId="87474806-4361-44eb-8e9e-20265405e986" providerId="ADAL" clId="{E9E850BF-AF3B-40F6-A811-D71191BC9DCB}" dt="2021-09-13T19:42:11.597" v="7384" actId="478"/>
          <ac:grpSpMkLst>
            <pc:docMk/>
            <pc:sldMk cId="1914938227" sldId="1005"/>
            <ac:grpSpMk id="2" creationId="{B7EA2335-A4ED-428F-B08C-1195C743D6CE}"/>
          </ac:grpSpMkLst>
        </pc:grpChg>
        <pc:picChg chg="add del mod">
          <ac:chgData name="MINEIRO Marcela" userId="87474806-4361-44eb-8e9e-20265405e986" providerId="ADAL" clId="{E9E850BF-AF3B-40F6-A811-D71191BC9DCB}" dt="2021-09-14T18:01:22.955" v="9563" actId="478"/>
          <ac:picMkLst>
            <pc:docMk/>
            <pc:sldMk cId="1914938227" sldId="1005"/>
            <ac:picMk id="4" creationId="{25E72118-9182-43AA-AD7B-D56843D983D7}"/>
          </ac:picMkLst>
        </pc:picChg>
        <pc:picChg chg="add del mod modCrop">
          <ac:chgData name="MINEIRO Marcela" userId="87474806-4361-44eb-8e9e-20265405e986" providerId="ADAL" clId="{E9E850BF-AF3B-40F6-A811-D71191BC9DCB}" dt="2021-09-14T17:59:22.659" v="9530" actId="478"/>
          <ac:picMkLst>
            <pc:docMk/>
            <pc:sldMk cId="1914938227" sldId="1005"/>
            <ac:picMk id="6" creationId="{8258926C-2CA3-4800-A1F8-13FADED2CAE3}"/>
          </ac:picMkLst>
        </pc:picChg>
        <pc:picChg chg="add del mod">
          <ac:chgData name="MINEIRO Marcela" userId="87474806-4361-44eb-8e9e-20265405e986" providerId="ADAL" clId="{E9E850BF-AF3B-40F6-A811-D71191BC9DCB}" dt="2021-09-14T17:59:21.717" v="9529" actId="478"/>
          <ac:picMkLst>
            <pc:docMk/>
            <pc:sldMk cId="1914938227" sldId="1005"/>
            <ac:picMk id="10" creationId="{886BF63B-F5E3-46E1-A477-8F826BBFC498}"/>
          </ac:picMkLst>
        </pc:picChg>
        <pc:picChg chg="add del mod modCrop">
          <ac:chgData name="MINEIRO Marcela" userId="87474806-4361-44eb-8e9e-20265405e986" providerId="ADAL" clId="{E9E850BF-AF3B-40F6-A811-D71191BC9DCB}" dt="2021-09-14T17:59:20.267" v="9528" actId="478"/>
          <ac:picMkLst>
            <pc:docMk/>
            <pc:sldMk cId="1914938227" sldId="1005"/>
            <ac:picMk id="11" creationId="{80E26DCB-0F64-4964-BE82-862BFB73603B}"/>
          </ac:picMkLst>
        </pc:picChg>
        <pc:picChg chg="add mod modCrop">
          <ac:chgData name="MINEIRO Marcela" userId="87474806-4361-44eb-8e9e-20265405e986" providerId="ADAL" clId="{E9E850BF-AF3B-40F6-A811-D71191BC9DCB}" dt="2021-09-14T18:01:21.156" v="9562" actId="1076"/>
          <ac:picMkLst>
            <pc:docMk/>
            <pc:sldMk cId="1914938227" sldId="1005"/>
            <ac:picMk id="13" creationId="{34D2E425-45CF-405E-A6BC-55282300C720}"/>
          </ac:picMkLst>
        </pc:picChg>
        <pc:picChg chg="add mod modCrop">
          <ac:chgData name="MINEIRO Marcela" userId="87474806-4361-44eb-8e9e-20265405e986" providerId="ADAL" clId="{E9E850BF-AF3B-40F6-A811-D71191BC9DCB}" dt="2021-09-14T18:00:59.873" v="9557" actId="1076"/>
          <ac:picMkLst>
            <pc:docMk/>
            <pc:sldMk cId="1914938227" sldId="1005"/>
            <ac:picMk id="15" creationId="{B8D5DA19-75AF-489D-86CF-EF765F5C2230}"/>
          </ac:picMkLst>
        </pc:picChg>
        <pc:picChg chg="add mod modCrop">
          <ac:chgData name="MINEIRO Marcela" userId="87474806-4361-44eb-8e9e-20265405e986" providerId="ADAL" clId="{E9E850BF-AF3B-40F6-A811-D71191BC9DCB}" dt="2021-09-14T18:01:04.758" v="9558" actId="1076"/>
          <ac:picMkLst>
            <pc:docMk/>
            <pc:sldMk cId="1914938227" sldId="1005"/>
            <ac:picMk id="17" creationId="{4B4565D7-BCB4-441F-B1A3-4206BCDCB99A}"/>
          </ac:picMkLst>
        </pc:picChg>
        <pc:picChg chg="add mod modCrop">
          <ac:chgData name="MINEIRO Marcela" userId="87474806-4361-44eb-8e9e-20265405e986" providerId="ADAL" clId="{E9E850BF-AF3B-40F6-A811-D71191BC9DCB}" dt="2021-09-14T18:01:09.338" v="9559" actId="1076"/>
          <ac:picMkLst>
            <pc:docMk/>
            <pc:sldMk cId="1914938227" sldId="1005"/>
            <ac:picMk id="18" creationId="{CD636D48-9173-4A98-92FE-DF9354CD43F2}"/>
          </ac:picMkLst>
        </pc:picChg>
      </pc:sldChg>
      <pc:sldChg chg="addSp delSp modSp add del mod ord modShow modNotesTx">
        <pc:chgData name="MINEIRO Marcela" userId="87474806-4361-44eb-8e9e-20265405e986" providerId="ADAL" clId="{E9E850BF-AF3B-40F6-A811-D71191BC9DCB}" dt="2021-09-14T20:17:07.213" v="10059" actId="47"/>
        <pc:sldMkLst>
          <pc:docMk/>
          <pc:sldMk cId="2819912808" sldId="1006"/>
        </pc:sldMkLst>
        <pc:spChg chg="add mod">
          <ac:chgData name="MINEIRO Marcela" userId="87474806-4361-44eb-8e9e-20265405e986" providerId="ADAL" clId="{E9E850BF-AF3B-40F6-A811-D71191BC9DCB}" dt="2021-09-13T20:22:13.015" v="7793" actId="1076"/>
          <ac:spMkLst>
            <pc:docMk/>
            <pc:sldMk cId="2819912808" sldId="1006"/>
            <ac:spMk id="5" creationId="{A8F67F0C-24E3-4AB5-93AD-6BAA98096838}"/>
          </ac:spMkLst>
        </pc:spChg>
        <pc:spChg chg="add mod">
          <ac:chgData name="MINEIRO Marcela" userId="87474806-4361-44eb-8e9e-20265405e986" providerId="ADAL" clId="{E9E850BF-AF3B-40F6-A811-D71191BC9DCB}" dt="2021-09-13T20:22:15.033" v="7794" actId="1076"/>
          <ac:spMkLst>
            <pc:docMk/>
            <pc:sldMk cId="2819912808" sldId="1006"/>
            <ac:spMk id="7" creationId="{0B76C5EC-D039-43D2-89EB-C59D90D7E15A}"/>
          </ac:spMkLst>
        </pc:spChg>
        <pc:grpChg chg="del">
          <ac:chgData name="MINEIRO Marcela" userId="87474806-4361-44eb-8e9e-20265405e986" providerId="ADAL" clId="{E9E850BF-AF3B-40F6-A811-D71191BC9DCB}" dt="2021-09-13T19:43:15.461" v="7397" actId="478"/>
          <ac:grpSpMkLst>
            <pc:docMk/>
            <pc:sldMk cId="2819912808" sldId="1006"/>
            <ac:grpSpMk id="2" creationId="{B7EA2335-A4ED-428F-B08C-1195C743D6CE}"/>
          </ac:grpSpMkLst>
        </pc:grpChg>
        <pc:picChg chg="add mod">
          <ac:chgData name="MINEIRO Marcela" userId="87474806-4361-44eb-8e9e-20265405e986" providerId="ADAL" clId="{E9E850BF-AF3B-40F6-A811-D71191BC9DCB}" dt="2021-09-13T19:43:13.758" v="7395"/>
          <ac:picMkLst>
            <pc:docMk/>
            <pc:sldMk cId="2819912808" sldId="1006"/>
            <ac:picMk id="6" creationId="{C99A8E80-4095-49D0-BE87-B190EB036693}"/>
          </ac:picMkLst>
        </pc:picChg>
      </pc:sldChg>
      <pc:sldChg chg="add del">
        <pc:chgData name="MINEIRO Marcela" userId="87474806-4361-44eb-8e9e-20265405e986" providerId="ADAL" clId="{E9E850BF-AF3B-40F6-A811-D71191BC9DCB}" dt="2021-09-13T19:45:05.060" v="7400" actId="47"/>
        <pc:sldMkLst>
          <pc:docMk/>
          <pc:sldMk cId="3378125314" sldId="1007"/>
        </pc:sldMkLst>
      </pc:sldChg>
      <pc:sldChg chg="addSp modSp add del mod">
        <pc:chgData name="MINEIRO Marcela" userId="87474806-4361-44eb-8e9e-20265405e986" providerId="ADAL" clId="{E9E850BF-AF3B-40F6-A811-D71191BC9DCB}" dt="2021-09-14T00:23:35.799" v="8469" actId="47"/>
        <pc:sldMkLst>
          <pc:docMk/>
          <pc:sldMk cId="4173154912" sldId="1007"/>
        </pc:sldMkLst>
        <pc:spChg chg="add mod">
          <ac:chgData name="MINEIRO Marcela" userId="87474806-4361-44eb-8e9e-20265405e986" providerId="ADAL" clId="{E9E850BF-AF3B-40F6-A811-D71191BC9DCB}" dt="2021-09-13T22:45:00.315" v="7994" actId="14100"/>
          <ac:spMkLst>
            <pc:docMk/>
            <pc:sldMk cId="4173154912" sldId="1007"/>
            <ac:spMk id="2" creationId="{815FE224-F235-4688-9FF7-0DF0ECEEDBF2}"/>
          </ac:spMkLst>
        </pc:spChg>
        <pc:spChg chg="mod">
          <ac:chgData name="MINEIRO Marcela" userId="87474806-4361-44eb-8e9e-20265405e986" providerId="ADAL" clId="{E9E850BF-AF3B-40F6-A811-D71191BC9DCB}" dt="2021-09-13T19:45:38.909" v="7438" actId="20577"/>
          <ac:spMkLst>
            <pc:docMk/>
            <pc:sldMk cId="4173154912" sldId="1007"/>
            <ac:spMk id="6" creationId="{CB46CE6A-EB9C-4123-9B49-E3A2D2B21242}"/>
          </ac:spMkLst>
        </pc:spChg>
      </pc:sldChg>
      <pc:sldChg chg="addSp delSp modSp del mod modShow">
        <pc:chgData name="MINEIRO Marcela" userId="87474806-4361-44eb-8e9e-20265405e986" providerId="ADAL" clId="{E9E850BF-AF3B-40F6-A811-D71191BC9DCB}" dt="2021-09-14T18:18:47.090" v="9632" actId="47"/>
        <pc:sldMkLst>
          <pc:docMk/>
          <pc:sldMk cId="1886713109" sldId="1008"/>
        </pc:sldMkLst>
        <pc:spChg chg="add del mod">
          <ac:chgData name="MINEIRO Marcela" userId="87474806-4361-44eb-8e9e-20265405e986" providerId="ADAL" clId="{E9E850BF-AF3B-40F6-A811-D71191BC9DCB}" dt="2021-09-14T12:31:49.542" v="9276" actId="478"/>
          <ac:spMkLst>
            <pc:docMk/>
            <pc:sldMk cId="1886713109" sldId="1008"/>
            <ac:spMk id="4" creationId="{3202D56E-FC54-48D7-BE81-112F503466D9}"/>
          </ac:spMkLst>
        </pc:spChg>
        <pc:spChg chg="add mod">
          <ac:chgData name="MINEIRO Marcela" userId="87474806-4361-44eb-8e9e-20265405e986" providerId="ADAL" clId="{E9E850BF-AF3B-40F6-A811-D71191BC9DCB}" dt="2021-09-14T12:32:22.254" v="9288" actId="403"/>
          <ac:spMkLst>
            <pc:docMk/>
            <pc:sldMk cId="1886713109" sldId="1008"/>
            <ac:spMk id="5" creationId="{4DEAB85C-5175-4C63-9606-73112B196E51}"/>
          </ac:spMkLst>
        </pc:spChg>
        <pc:spChg chg="del">
          <ac:chgData name="MINEIRO Marcela" userId="87474806-4361-44eb-8e9e-20265405e986" providerId="ADAL" clId="{E9E850BF-AF3B-40F6-A811-D71191BC9DCB}" dt="2021-09-13T19:47:02.133" v="7444" actId="478"/>
          <ac:spMkLst>
            <pc:docMk/>
            <pc:sldMk cId="1886713109" sldId="1008"/>
            <ac:spMk id="6" creationId="{CB46CE6A-EB9C-4123-9B49-E3A2D2B21242}"/>
          </ac:spMkLst>
        </pc:spChg>
        <pc:spChg chg="add mod">
          <ac:chgData name="MINEIRO Marcela" userId="87474806-4361-44eb-8e9e-20265405e986" providerId="ADAL" clId="{E9E850BF-AF3B-40F6-A811-D71191BC9DCB}" dt="2021-09-14T12:32:01.770" v="9281" actId="14100"/>
          <ac:spMkLst>
            <pc:docMk/>
            <pc:sldMk cId="1886713109" sldId="1008"/>
            <ac:spMk id="7" creationId="{2FCA9EC0-93BF-42EC-904C-78AADF79953D}"/>
          </ac:spMkLst>
        </pc:spChg>
        <pc:spChg chg="add del mod">
          <ac:chgData name="MINEIRO Marcela" userId="87474806-4361-44eb-8e9e-20265405e986" providerId="ADAL" clId="{E9E850BF-AF3B-40F6-A811-D71191BC9DCB}" dt="2021-09-14T00:34:20.711" v="8489" actId="21"/>
          <ac:spMkLst>
            <pc:docMk/>
            <pc:sldMk cId="1886713109" sldId="1008"/>
            <ac:spMk id="8" creationId="{331B1ADD-C4E5-438E-9CC2-B8E2A13251B7}"/>
          </ac:spMkLst>
        </pc:spChg>
        <pc:spChg chg="add mod">
          <ac:chgData name="MINEIRO Marcela" userId="87474806-4361-44eb-8e9e-20265405e986" providerId="ADAL" clId="{E9E850BF-AF3B-40F6-A811-D71191BC9DCB}" dt="2021-09-14T12:31:56.921" v="9279" actId="14100"/>
          <ac:spMkLst>
            <pc:docMk/>
            <pc:sldMk cId="1886713109" sldId="1008"/>
            <ac:spMk id="9" creationId="{4DA6406B-5F93-4B60-A0F6-6837A0490F13}"/>
          </ac:spMkLst>
        </pc:spChg>
        <pc:spChg chg="add mod">
          <ac:chgData name="MINEIRO Marcela" userId="87474806-4361-44eb-8e9e-20265405e986" providerId="ADAL" clId="{E9E850BF-AF3B-40F6-A811-D71191BC9DCB}" dt="2021-09-14T12:32:08.913" v="9283" actId="1076"/>
          <ac:spMkLst>
            <pc:docMk/>
            <pc:sldMk cId="1886713109" sldId="1008"/>
            <ac:spMk id="10" creationId="{3B5E97A2-7F49-40DA-9B71-6151D2D2631A}"/>
          </ac:spMkLst>
        </pc:spChg>
        <pc:cxnChg chg="del">
          <ac:chgData name="MINEIRO Marcela" userId="87474806-4361-44eb-8e9e-20265405e986" providerId="ADAL" clId="{E9E850BF-AF3B-40F6-A811-D71191BC9DCB}" dt="2021-09-13T19:47:03.211" v="7445" actId="478"/>
          <ac:cxnSpMkLst>
            <pc:docMk/>
            <pc:sldMk cId="1886713109" sldId="1008"/>
            <ac:cxnSpMk id="8" creationId="{00475F0C-635B-42AB-B841-70DA44C8D4A6}"/>
          </ac:cxnSpMkLst>
        </pc:cxnChg>
      </pc:sldChg>
      <pc:sldChg chg="addSp delSp modSp add mod modNotesTx">
        <pc:chgData name="MINEIRO Marcela" userId="87474806-4361-44eb-8e9e-20265405e986" providerId="ADAL" clId="{E9E850BF-AF3B-40F6-A811-D71191BC9DCB}" dt="2021-09-14T18:38:31.032" v="9679" actId="478"/>
        <pc:sldMkLst>
          <pc:docMk/>
          <pc:sldMk cId="1877193036" sldId="1009"/>
        </pc:sldMkLst>
        <pc:spChg chg="add del mod">
          <ac:chgData name="MINEIRO Marcela" userId="87474806-4361-44eb-8e9e-20265405e986" providerId="ADAL" clId="{E9E850BF-AF3B-40F6-A811-D71191BC9DCB}" dt="2021-09-14T18:32:00.104" v="9642" actId="478"/>
          <ac:spMkLst>
            <pc:docMk/>
            <pc:sldMk cId="1877193036" sldId="1009"/>
            <ac:spMk id="4" creationId="{CA66E96B-8011-441A-B64E-0C73A3AC9582}"/>
          </ac:spMkLst>
        </pc:spChg>
        <pc:spChg chg="add mod">
          <ac:chgData name="MINEIRO Marcela" userId="87474806-4361-44eb-8e9e-20265405e986" providerId="ADAL" clId="{E9E850BF-AF3B-40F6-A811-D71191BC9DCB}" dt="2021-09-14T18:33:05.127" v="9646" actId="21"/>
          <ac:spMkLst>
            <pc:docMk/>
            <pc:sldMk cId="1877193036" sldId="1009"/>
            <ac:spMk id="5" creationId="{4506D303-D6A1-450C-B7E5-315A9284F766}"/>
          </ac:spMkLst>
        </pc:spChg>
        <pc:spChg chg="del">
          <ac:chgData name="MINEIRO Marcela" userId="87474806-4361-44eb-8e9e-20265405e986" providerId="ADAL" clId="{E9E850BF-AF3B-40F6-A811-D71191BC9DCB}" dt="2021-09-13T20:22:41.870" v="7798" actId="478"/>
          <ac:spMkLst>
            <pc:docMk/>
            <pc:sldMk cId="1877193036" sldId="1009"/>
            <ac:spMk id="6" creationId="{CB46CE6A-EB9C-4123-9B49-E3A2D2B21242}"/>
          </ac:spMkLst>
        </pc:spChg>
        <pc:picChg chg="add mod">
          <ac:chgData name="MINEIRO Marcela" userId="87474806-4361-44eb-8e9e-20265405e986" providerId="ADAL" clId="{E9E850BF-AF3B-40F6-A811-D71191BC9DCB}" dt="2021-09-14T18:31:46.496" v="9640" actId="1076"/>
          <ac:picMkLst>
            <pc:docMk/>
            <pc:sldMk cId="1877193036" sldId="1009"/>
            <ac:picMk id="3" creationId="{8DF93B6B-4344-4233-AEB3-1A271E4E0EEF}"/>
          </ac:picMkLst>
        </pc:picChg>
        <pc:picChg chg="add del mod">
          <ac:chgData name="MINEIRO Marcela" userId="87474806-4361-44eb-8e9e-20265405e986" providerId="ADAL" clId="{E9E850BF-AF3B-40F6-A811-D71191BC9DCB}" dt="2021-09-14T18:31:42.431" v="9639" actId="478"/>
          <ac:picMkLst>
            <pc:docMk/>
            <pc:sldMk cId="1877193036" sldId="1009"/>
            <ac:picMk id="7" creationId="{1B90A687-A95B-44B3-BD25-5C22995FB91B}"/>
          </ac:picMkLst>
        </pc:picChg>
        <pc:picChg chg="add mod">
          <ac:chgData name="MINEIRO Marcela" userId="87474806-4361-44eb-8e9e-20265405e986" providerId="ADAL" clId="{E9E850BF-AF3B-40F6-A811-D71191BC9DCB}" dt="2021-09-14T18:36:17.509" v="9659" actId="1076"/>
          <ac:picMkLst>
            <pc:docMk/>
            <pc:sldMk cId="1877193036" sldId="1009"/>
            <ac:picMk id="8" creationId="{9053B3FF-14A9-4C0A-91DF-69889BC5D46E}"/>
          </ac:picMkLst>
        </pc:picChg>
        <pc:picChg chg="add del mod">
          <ac:chgData name="MINEIRO Marcela" userId="87474806-4361-44eb-8e9e-20265405e986" providerId="ADAL" clId="{E9E850BF-AF3B-40F6-A811-D71191BC9DCB}" dt="2021-09-14T18:31:34.265" v="9636" actId="478"/>
          <ac:picMkLst>
            <pc:docMk/>
            <pc:sldMk cId="1877193036" sldId="1009"/>
            <ac:picMk id="9" creationId="{38E50C9A-350F-4904-B125-BFF87056F5FA}"/>
          </ac:picMkLst>
        </pc:picChg>
        <pc:picChg chg="add mod modCrop">
          <ac:chgData name="MINEIRO Marcela" userId="87474806-4361-44eb-8e9e-20265405e986" providerId="ADAL" clId="{E9E850BF-AF3B-40F6-A811-D71191BC9DCB}" dt="2021-09-14T18:36:35.999" v="9668" actId="1035"/>
          <ac:picMkLst>
            <pc:docMk/>
            <pc:sldMk cId="1877193036" sldId="1009"/>
            <ac:picMk id="11" creationId="{03D35C06-897F-4F51-9FFE-45C15AD2B295}"/>
          </ac:picMkLst>
        </pc:picChg>
        <pc:picChg chg="add mod modCrop">
          <ac:chgData name="MINEIRO Marcela" userId="87474806-4361-44eb-8e9e-20265405e986" providerId="ADAL" clId="{E9E850BF-AF3B-40F6-A811-D71191BC9DCB}" dt="2021-09-14T18:36:29.364" v="9665" actId="1076"/>
          <ac:picMkLst>
            <pc:docMk/>
            <pc:sldMk cId="1877193036" sldId="1009"/>
            <ac:picMk id="12" creationId="{5E001343-8E77-4571-BDD4-D2B71C1C665E}"/>
          </ac:picMkLst>
        </pc:picChg>
        <pc:picChg chg="add del">
          <ac:chgData name="MINEIRO Marcela" userId="87474806-4361-44eb-8e9e-20265405e986" providerId="ADAL" clId="{E9E850BF-AF3B-40F6-A811-D71191BC9DCB}" dt="2021-09-14T18:38:31.032" v="9679" actId="478"/>
          <ac:picMkLst>
            <pc:docMk/>
            <pc:sldMk cId="1877193036" sldId="1009"/>
            <ac:picMk id="14" creationId="{D430B1A8-3164-4BF2-976E-C9D9CFA82159}"/>
          </ac:picMkLst>
        </pc:picChg>
        <pc:cxnChg chg="del">
          <ac:chgData name="MINEIRO Marcela" userId="87474806-4361-44eb-8e9e-20265405e986" providerId="ADAL" clId="{E9E850BF-AF3B-40F6-A811-D71191BC9DCB}" dt="2021-09-13T20:22:43.127" v="7799" actId="478"/>
          <ac:cxnSpMkLst>
            <pc:docMk/>
            <pc:sldMk cId="1877193036" sldId="1009"/>
            <ac:cxnSpMk id="8" creationId="{00475F0C-635B-42AB-B841-70DA44C8D4A6}"/>
          </ac:cxnSpMkLst>
        </pc:cxnChg>
      </pc:sldChg>
      <pc:sldChg chg="addSp delSp modSp mod modNotesTx">
        <pc:chgData name="MINEIRO Marcela" userId="87474806-4361-44eb-8e9e-20265405e986" providerId="ADAL" clId="{E9E850BF-AF3B-40F6-A811-D71191BC9DCB}" dt="2021-09-14T19:50:59.914" v="10048" actId="20577"/>
        <pc:sldMkLst>
          <pc:docMk/>
          <pc:sldMk cId="1909126243" sldId="1010"/>
        </pc:sldMkLst>
        <pc:spChg chg="del">
          <ac:chgData name="MINEIRO Marcela" userId="87474806-4361-44eb-8e9e-20265405e986" providerId="ADAL" clId="{E9E850BF-AF3B-40F6-A811-D71191BC9DCB}" dt="2021-09-14T00:34:16.393" v="8488" actId="478"/>
          <ac:spMkLst>
            <pc:docMk/>
            <pc:sldMk cId="1909126243" sldId="1010"/>
            <ac:spMk id="4" creationId="{8671D30C-796C-4385-964E-60B36A370D0D}"/>
          </ac:spMkLst>
        </pc:spChg>
        <pc:spChg chg="add mod">
          <ac:chgData name="MINEIRO Marcela" userId="87474806-4361-44eb-8e9e-20265405e986" providerId="ADAL" clId="{E9E850BF-AF3B-40F6-A811-D71191BC9DCB}" dt="2021-09-14T12:33:44.782" v="9300" actId="1076"/>
          <ac:spMkLst>
            <pc:docMk/>
            <pc:sldMk cId="1909126243" sldId="1010"/>
            <ac:spMk id="6" creationId="{87ABC42C-00CF-42EE-99FE-47B414E03512}"/>
          </ac:spMkLst>
        </pc:spChg>
        <pc:spChg chg="add mod">
          <ac:chgData name="MINEIRO Marcela" userId="87474806-4361-44eb-8e9e-20265405e986" providerId="ADAL" clId="{E9E850BF-AF3B-40F6-A811-D71191BC9DCB}" dt="2021-09-14T12:34:00.665" v="9302" actId="1076"/>
          <ac:spMkLst>
            <pc:docMk/>
            <pc:sldMk cId="1909126243" sldId="1010"/>
            <ac:spMk id="7" creationId="{3A2D4896-BD5B-40BB-A595-D131105A1183}"/>
          </ac:spMkLst>
        </pc:spChg>
        <pc:spChg chg="del">
          <ac:chgData name="MINEIRO Marcela" userId="87474806-4361-44eb-8e9e-20265405e986" providerId="ADAL" clId="{E9E850BF-AF3B-40F6-A811-D71191BC9DCB}" dt="2021-09-14T00:34:13.331" v="8485" actId="478"/>
          <ac:spMkLst>
            <pc:docMk/>
            <pc:sldMk cId="1909126243" sldId="1010"/>
            <ac:spMk id="9" creationId="{1F4B575B-464E-4AE5-97E7-B7A52A1349A0}"/>
          </ac:spMkLst>
        </pc:spChg>
        <pc:spChg chg="add mod">
          <ac:chgData name="MINEIRO Marcela" userId="87474806-4361-44eb-8e9e-20265405e986" providerId="ADAL" clId="{E9E850BF-AF3B-40F6-A811-D71191BC9DCB}" dt="2021-09-14T18:18:31.216" v="9631" actId="14100"/>
          <ac:spMkLst>
            <pc:docMk/>
            <pc:sldMk cId="1909126243" sldId="1010"/>
            <ac:spMk id="10" creationId="{6660E10E-56A0-48FC-B647-A2BAE662FBFD}"/>
          </ac:spMkLst>
        </pc:spChg>
        <pc:spChg chg="add del mod">
          <ac:chgData name="MINEIRO Marcela" userId="87474806-4361-44eb-8e9e-20265405e986" providerId="ADAL" clId="{E9E850BF-AF3B-40F6-A811-D71191BC9DCB}" dt="2021-09-14T12:30:47.225" v="9233"/>
          <ac:spMkLst>
            <pc:docMk/>
            <pc:sldMk cId="1909126243" sldId="1010"/>
            <ac:spMk id="12" creationId="{2D6751B0-DB66-4599-BF1F-DAB8B19F835C}"/>
          </ac:spMkLst>
        </pc:spChg>
        <pc:spChg chg="add del mod">
          <ac:chgData name="MINEIRO Marcela" userId="87474806-4361-44eb-8e9e-20265405e986" providerId="ADAL" clId="{E9E850BF-AF3B-40F6-A811-D71191BC9DCB}" dt="2021-09-14T12:30:47.225" v="9233"/>
          <ac:spMkLst>
            <pc:docMk/>
            <pc:sldMk cId="1909126243" sldId="1010"/>
            <ac:spMk id="13" creationId="{09A3CC64-F4B7-421B-A1FF-4FC28B6A585A}"/>
          </ac:spMkLst>
        </pc:spChg>
        <pc:spChg chg="add del mod">
          <ac:chgData name="MINEIRO Marcela" userId="87474806-4361-44eb-8e9e-20265405e986" providerId="ADAL" clId="{E9E850BF-AF3B-40F6-A811-D71191BC9DCB}" dt="2021-09-14T12:30:47.225" v="9233"/>
          <ac:spMkLst>
            <pc:docMk/>
            <pc:sldMk cId="1909126243" sldId="1010"/>
            <ac:spMk id="14" creationId="{3E07E1DD-D167-46EC-AB80-CA310E5AD975}"/>
          </ac:spMkLst>
        </pc:spChg>
        <pc:spChg chg="add del mod ord">
          <ac:chgData name="MINEIRO Marcela" userId="87474806-4361-44eb-8e9e-20265405e986" providerId="ADAL" clId="{E9E850BF-AF3B-40F6-A811-D71191BC9DCB}" dt="2021-09-14T12:30:46.809" v="9232"/>
          <ac:spMkLst>
            <pc:docMk/>
            <pc:sldMk cId="1909126243" sldId="1010"/>
            <ac:spMk id="15" creationId="{2AA489DF-0716-42E4-B629-508B70445F86}"/>
          </ac:spMkLst>
        </pc:spChg>
        <pc:spChg chg="add mod">
          <ac:chgData name="MINEIRO Marcela" userId="87474806-4361-44eb-8e9e-20265405e986" providerId="ADAL" clId="{E9E850BF-AF3B-40F6-A811-D71191BC9DCB}" dt="2021-09-14T12:34:07.131" v="9303" actId="164"/>
          <ac:spMkLst>
            <pc:docMk/>
            <pc:sldMk cId="1909126243" sldId="1010"/>
            <ac:spMk id="16" creationId="{A8FB3B60-2D05-49A5-A0F9-F2A98F39A60C}"/>
          </ac:spMkLst>
        </pc:spChg>
        <pc:spChg chg="add mod">
          <ac:chgData name="MINEIRO Marcela" userId="87474806-4361-44eb-8e9e-20265405e986" providerId="ADAL" clId="{E9E850BF-AF3B-40F6-A811-D71191BC9DCB}" dt="2021-09-14T12:34:07.131" v="9303" actId="164"/>
          <ac:spMkLst>
            <pc:docMk/>
            <pc:sldMk cId="1909126243" sldId="1010"/>
            <ac:spMk id="17" creationId="{7EA9E2BF-FA52-4B71-9EE1-E37719B789E9}"/>
          </ac:spMkLst>
        </pc:spChg>
        <pc:spChg chg="add mod">
          <ac:chgData name="MINEIRO Marcela" userId="87474806-4361-44eb-8e9e-20265405e986" providerId="ADAL" clId="{E9E850BF-AF3B-40F6-A811-D71191BC9DCB}" dt="2021-09-14T12:34:07.131" v="9303" actId="164"/>
          <ac:spMkLst>
            <pc:docMk/>
            <pc:sldMk cId="1909126243" sldId="1010"/>
            <ac:spMk id="18" creationId="{604CCBC6-4972-42D3-B1C3-81FA995166DB}"/>
          </ac:spMkLst>
        </pc:spChg>
        <pc:spChg chg="add mod">
          <ac:chgData name="MINEIRO Marcela" userId="87474806-4361-44eb-8e9e-20265405e986" providerId="ADAL" clId="{E9E850BF-AF3B-40F6-A811-D71191BC9DCB}" dt="2021-09-14T12:34:07.131" v="9303" actId="164"/>
          <ac:spMkLst>
            <pc:docMk/>
            <pc:sldMk cId="1909126243" sldId="1010"/>
            <ac:spMk id="19" creationId="{6D926DAE-28B1-40AD-B7E1-3DD3812C92CB}"/>
          </ac:spMkLst>
        </pc:spChg>
        <pc:grpChg chg="add mod">
          <ac:chgData name="MINEIRO Marcela" userId="87474806-4361-44eb-8e9e-20265405e986" providerId="ADAL" clId="{E9E850BF-AF3B-40F6-A811-D71191BC9DCB}" dt="2021-09-14T12:34:09.898" v="9304" actId="1076"/>
          <ac:grpSpMkLst>
            <pc:docMk/>
            <pc:sldMk cId="1909126243" sldId="1010"/>
            <ac:grpSpMk id="2" creationId="{B68A701C-2747-41E2-87FB-730D8105C35B}"/>
          </ac:grpSpMkLst>
        </pc:grpChg>
        <pc:picChg chg="del">
          <ac:chgData name="MINEIRO Marcela" userId="87474806-4361-44eb-8e9e-20265405e986" providerId="ADAL" clId="{E9E850BF-AF3B-40F6-A811-D71191BC9DCB}" dt="2021-09-14T00:34:15.005" v="8487" actId="478"/>
          <ac:picMkLst>
            <pc:docMk/>
            <pc:sldMk cId="1909126243" sldId="1010"/>
            <ac:picMk id="5" creationId="{0ABC89A5-F451-4352-9DB0-6C2F82F14759}"/>
          </ac:picMkLst>
        </pc:picChg>
        <pc:cxnChg chg="del">
          <ac:chgData name="MINEIRO Marcela" userId="87474806-4361-44eb-8e9e-20265405e986" providerId="ADAL" clId="{E9E850BF-AF3B-40F6-A811-D71191BC9DCB}" dt="2021-09-14T00:34:13.981" v="8486" actId="478"/>
          <ac:cxnSpMkLst>
            <pc:docMk/>
            <pc:sldMk cId="1909126243" sldId="1010"/>
            <ac:cxnSpMk id="8" creationId="{AE8108EF-9D52-48AD-95DD-C919A68EDCF6}"/>
          </ac:cxnSpMkLst>
        </pc:cxnChg>
        <pc:cxnChg chg="add mod">
          <ac:chgData name="MINEIRO Marcela" userId="87474806-4361-44eb-8e9e-20265405e986" providerId="ADAL" clId="{E9E850BF-AF3B-40F6-A811-D71191BC9DCB}" dt="2021-09-14T12:33:42.335" v="9299" actId="1076"/>
          <ac:cxnSpMkLst>
            <pc:docMk/>
            <pc:sldMk cId="1909126243" sldId="1010"/>
            <ac:cxnSpMk id="11" creationId="{6BB90F88-B97B-46A0-9C7A-FEE4D05F1539}"/>
          </ac:cxnSpMkLst>
        </pc:cxnChg>
      </pc:sldChg>
      <pc:sldChg chg="addSp delSp modSp mod modNotesTx">
        <pc:chgData name="MINEIRO Marcela" userId="87474806-4361-44eb-8e9e-20265405e986" providerId="ADAL" clId="{E9E850BF-AF3B-40F6-A811-D71191BC9DCB}" dt="2021-09-14T18:43:55.510" v="9740" actId="403"/>
        <pc:sldMkLst>
          <pc:docMk/>
          <pc:sldMk cId="3531200205" sldId="1011"/>
        </pc:sldMkLst>
        <pc:spChg chg="add mod ord">
          <ac:chgData name="MINEIRO Marcela" userId="87474806-4361-44eb-8e9e-20265405e986" providerId="ADAL" clId="{E9E850BF-AF3B-40F6-A811-D71191BC9DCB}" dt="2021-09-14T18:41:16.444" v="9717" actId="404"/>
          <ac:spMkLst>
            <pc:docMk/>
            <pc:sldMk cId="3531200205" sldId="1011"/>
            <ac:spMk id="7" creationId="{755C9B5C-4B3C-4552-B245-5B174A4D38BF}"/>
          </ac:spMkLst>
        </pc:spChg>
        <pc:spChg chg="add mod ord">
          <ac:chgData name="MINEIRO Marcela" userId="87474806-4361-44eb-8e9e-20265405e986" providerId="ADAL" clId="{E9E850BF-AF3B-40F6-A811-D71191BC9DCB}" dt="2021-09-14T18:39:26.011" v="9692" actId="1076"/>
          <ac:spMkLst>
            <pc:docMk/>
            <pc:sldMk cId="3531200205" sldId="1011"/>
            <ac:spMk id="9" creationId="{DAD6BA44-BF30-4EF9-B3DB-230B785B2BF9}"/>
          </ac:spMkLst>
        </pc:spChg>
        <pc:spChg chg="add mod">
          <ac:chgData name="MINEIRO Marcela" userId="87474806-4361-44eb-8e9e-20265405e986" providerId="ADAL" clId="{E9E850BF-AF3B-40F6-A811-D71191BC9DCB}" dt="2021-09-14T18:43:55.510" v="9740" actId="403"/>
          <ac:spMkLst>
            <pc:docMk/>
            <pc:sldMk cId="3531200205" sldId="1011"/>
            <ac:spMk id="13" creationId="{E07A0474-F0CE-4AEC-9381-5FC3521F3C38}"/>
          </ac:spMkLst>
        </pc:spChg>
        <pc:picChg chg="del">
          <ac:chgData name="MINEIRO Marcela" userId="87474806-4361-44eb-8e9e-20265405e986" providerId="ADAL" clId="{E9E850BF-AF3B-40F6-A811-D71191BC9DCB}" dt="2021-09-14T18:38:38.483" v="9680" actId="478"/>
          <ac:picMkLst>
            <pc:docMk/>
            <pc:sldMk cId="3531200205" sldId="1011"/>
            <ac:picMk id="3" creationId="{8DF93B6B-4344-4233-AEB3-1A271E4E0EEF}"/>
          </ac:picMkLst>
        </pc:picChg>
        <pc:picChg chg="del">
          <ac:chgData name="MINEIRO Marcela" userId="87474806-4361-44eb-8e9e-20265405e986" providerId="ADAL" clId="{E9E850BF-AF3B-40F6-A811-D71191BC9DCB}" dt="2021-09-14T18:38:39.118" v="9681" actId="478"/>
          <ac:picMkLst>
            <pc:docMk/>
            <pc:sldMk cId="3531200205" sldId="1011"/>
            <ac:picMk id="8" creationId="{9053B3FF-14A9-4C0A-91DF-69889BC5D46E}"/>
          </ac:picMkLst>
        </pc:picChg>
        <pc:picChg chg="add mod ord">
          <ac:chgData name="MINEIRO Marcela" userId="87474806-4361-44eb-8e9e-20265405e986" providerId="ADAL" clId="{E9E850BF-AF3B-40F6-A811-D71191BC9DCB}" dt="2021-09-14T18:39:21.098" v="9691" actId="1076"/>
          <ac:picMkLst>
            <pc:docMk/>
            <pc:sldMk cId="3531200205" sldId="1011"/>
            <ac:picMk id="10" creationId="{4DD2C3AE-E100-4434-863F-5CE4A78CEB0B}"/>
          </ac:picMkLst>
        </pc:picChg>
        <pc:picChg chg="del">
          <ac:chgData name="MINEIRO Marcela" userId="87474806-4361-44eb-8e9e-20265405e986" providerId="ADAL" clId="{E9E850BF-AF3B-40F6-A811-D71191BC9DCB}" dt="2021-09-14T18:38:41.059" v="9683" actId="478"/>
          <ac:picMkLst>
            <pc:docMk/>
            <pc:sldMk cId="3531200205" sldId="1011"/>
            <ac:picMk id="11" creationId="{03D35C06-897F-4F51-9FFE-45C15AD2B295}"/>
          </ac:picMkLst>
        </pc:picChg>
        <pc:picChg chg="del">
          <ac:chgData name="MINEIRO Marcela" userId="87474806-4361-44eb-8e9e-20265405e986" providerId="ADAL" clId="{E9E850BF-AF3B-40F6-A811-D71191BC9DCB}" dt="2021-09-14T18:38:39.656" v="9682" actId="478"/>
          <ac:picMkLst>
            <pc:docMk/>
            <pc:sldMk cId="3531200205" sldId="1011"/>
            <ac:picMk id="12" creationId="{5E001343-8E77-4571-BDD4-D2B71C1C665E}"/>
          </ac:picMkLst>
        </pc:picChg>
      </pc:sldChg>
      <pc:sldChg chg="addSp delSp modSp mod modNotesTx">
        <pc:chgData name="MINEIRO Marcela" userId="87474806-4361-44eb-8e9e-20265405e986" providerId="ADAL" clId="{E9E850BF-AF3B-40F6-A811-D71191BC9DCB}" dt="2021-09-14T18:44:09.535" v="9747" actId="403"/>
        <pc:sldMkLst>
          <pc:docMk/>
          <pc:sldMk cId="3162549807" sldId="1012"/>
        </pc:sldMkLst>
        <pc:spChg chg="mod">
          <ac:chgData name="MINEIRO Marcela" userId="87474806-4361-44eb-8e9e-20265405e986" providerId="ADAL" clId="{E9E850BF-AF3B-40F6-A811-D71191BC9DCB}" dt="2021-09-14T18:41:08.369" v="9713" actId="14100"/>
          <ac:spMkLst>
            <pc:docMk/>
            <pc:sldMk cId="3162549807" sldId="1012"/>
            <ac:spMk id="7" creationId="{755C9B5C-4B3C-4552-B245-5B174A4D38BF}"/>
          </ac:spMkLst>
        </pc:spChg>
        <pc:spChg chg="mod">
          <ac:chgData name="MINEIRO Marcela" userId="87474806-4361-44eb-8e9e-20265405e986" providerId="ADAL" clId="{E9E850BF-AF3B-40F6-A811-D71191BC9DCB}" dt="2021-09-14T18:39:56.581" v="9697" actId="1076"/>
          <ac:spMkLst>
            <pc:docMk/>
            <pc:sldMk cId="3162549807" sldId="1012"/>
            <ac:spMk id="9" creationId="{DAD6BA44-BF30-4EF9-B3DB-230B785B2BF9}"/>
          </ac:spMkLst>
        </pc:spChg>
        <pc:spChg chg="add mod">
          <ac:chgData name="MINEIRO Marcela" userId="87474806-4361-44eb-8e9e-20265405e986" providerId="ADAL" clId="{E9E850BF-AF3B-40F6-A811-D71191BC9DCB}" dt="2021-09-14T18:44:09.535" v="9747" actId="403"/>
          <ac:spMkLst>
            <pc:docMk/>
            <pc:sldMk cId="3162549807" sldId="1012"/>
            <ac:spMk id="11" creationId="{8AA9B46E-FC2F-4E09-9D82-C63F50568F00}"/>
          </ac:spMkLst>
        </pc:spChg>
        <pc:picChg chg="add mod modCrop">
          <ac:chgData name="MINEIRO Marcela" userId="87474806-4361-44eb-8e9e-20265405e986" providerId="ADAL" clId="{E9E850BF-AF3B-40F6-A811-D71191BC9DCB}" dt="2021-09-14T18:41:10.197" v="9714" actId="1076"/>
          <ac:picMkLst>
            <pc:docMk/>
            <pc:sldMk cId="3162549807" sldId="1012"/>
            <ac:picMk id="3" creationId="{37F9CB3D-11FE-4249-B87F-4617CB16CEA6}"/>
          </ac:picMkLst>
        </pc:picChg>
        <pc:picChg chg="add mod modCrop">
          <ac:chgData name="MINEIRO Marcela" userId="87474806-4361-44eb-8e9e-20265405e986" providerId="ADAL" clId="{E9E850BF-AF3B-40F6-A811-D71191BC9DCB}" dt="2021-09-14T18:41:12.051" v="9715" actId="1076"/>
          <ac:picMkLst>
            <pc:docMk/>
            <pc:sldMk cId="3162549807" sldId="1012"/>
            <ac:picMk id="6" creationId="{F2C7ECD4-69C4-407D-9047-A5D3360779ED}"/>
          </ac:picMkLst>
        </pc:picChg>
        <pc:picChg chg="del">
          <ac:chgData name="MINEIRO Marcela" userId="87474806-4361-44eb-8e9e-20265405e986" providerId="ADAL" clId="{E9E850BF-AF3B-40F6-A811-D71191BC9DCB}" dt="2021-09-14T18:39:53.503" v="9696" actId="478"/>
          <ac:picMkLst>
            <pc:docMk/>
            <pc:sldMk cId="3162549807" sldId="1012"/>
            <ac:picMk id="10" creationId="{4DD2C3AE-E100-4434-863F-5CE4A78CEB0B}"/>
          </ac:picMkLst>
        </pc:picChg>
      </pc:sldChg>
      <pc:sldChg chg="addSp delSp modSp mod modNotesTx">
        <pc:chgData name="MINEIRO Marcela" userId="87474806-4361-44eb-8e9e-20265405e986" providerId="ADAL" clId="{E9E850BF-AF3B-40F6-A811-D71191BC9DCB}" dt="2021-09-14T18:45:35.938" v="9790" actId="1076"/>
        <pc:sldMkLst>
          <pc:docMk/>
          <pc:sldMk cId="3906144711" sldId="1013"/>
        </pc:sldMkLst>
        <pc:spChg chg="mod">
          <ac:chgData name="MINEIRO Marcela" userId="87474806-4361-44eb-8e9e-20265405e986" providerId="ADAL" clId="{E9E850BF-AF3B-40F6-A811-D71191BC9DCB}" dt="2021-09-14T18:45:05.590" v="9786" actId="20577"/>
          <ac:spMkLst>
            <pc:docMk/>
            <pc:sldMk cId="3906144711" sldId="1013"/>
            <ac:spMk id="7" creationId="{755C9B5C-4B3C-4552-B245-5B174A4D38BF}"/>
          </ac:spMkLst>
        </pc:spChg>
        <pc:spChg chg="add mod">
          <ac:chgData name="MINEIRO Marcela" userId="87474806-4361-44eb-8e9e-20265405e986" providerId="ADAL" clId="{E9E850BF-AF3B-40F6-A811-D71191BC9DCB}" dt="2021-09-14T18:44:36.397" v="9765" actId="20577"/>
          <ac:spMkLst>
            <pc:docMk/>
            <pc:sldMk cId="3906144711" sldId="1013"/>
            <ac:spMk id="10" creationId="{E8B60096-8D2F-44B2-AB9D-D68E440306E1}"/>
          </ac:spMkLst>
        </pc:spChg>
        <pc:spChg chg="mod">
          <ac:chgData name="MINEIRO Marcela" userId="87474806-4361-44eb-8e9e-20265405e986" providerId="ADAL" clId="{E9E850BF-AF3B-40F6-A811-D71191BC9DCB}" dt="2021-09-14T18:44:45.485" v="9772" actId="403"/>
          <ac:spMkLst>
            <pc:docMk/>
            <pc:sldMk cId="3906144711" sldId="1013"/>
            <ac:spMk id="11" creationId="{8AA9B46E-FC2F-4E09-9D82-C63F50568F00}"/>
          </ac:spMkLst>
        </pc:spChg>
        <pc:picChg chg="del">
          <ac:chgData name="MINEIRO Marcela" userId="87474806-4361-44eb-8e9e-20265405e986" providerId="ADAL" clId="{E9E850BF-AF3B-40F6-A811-D71191BC9DCB}" dt="2021-09-14T18:43:42.725" v="9730" actId="478"/>
          <ac:picMkLst>
            <pc:docMk/>
            <pc:sldMk cId="3906144711" sldId="1013"/>
            <ac:picMk id="3" creationId="{37F9CB3D-11FE-4249-B87F-4617CB16CEA6}"/>
          </ac:picMkLst>
        </pc:picChg>
        <pc:picChg chg="del">
          <ac:chgData name="MINEIRO Marcela" userId="87474806-4361-44eb-8e9e-20265405e986" providerId="ADAL" clId="{E9E850BF-AF3B-40F6-A811-D71191BC9DCB}" dt="2021-09-14T18:43:43.427" v="9731" actId="478"/>
          <ac:picMkLst>
            <pc:docMk/>
            <pc:sldMk cId="3906144711" sldId="1013"/>
            <ac:picMk id="6" creationId="{F2C7ECD4-69C4-407D-9047-A5D3360779ED}"/>
          </ac:picMkLst>
        </pc:picChg>
        <pc:picChg chg="add mod">
          <ac:chgData name="MINEIRO Marcela" userId="87474806-4361-44eb-8e9e-20265405e986" providerId="ADAL" clId="{E9E850BF-AF3B-40F6-A811-D71191BC9DCB}" dt="2021-09-14T18:45:35.938" v="9790" actId="1076"/>
          <ac:picMkLst>
            <pc:docMk/>
            <pc:sldMk cId="3906144711" sldId="1013"/>
            <ac:picMk id="8" creationId="{4BFF0142-1AA1-4309-8672-DB783E4B0129}"/>
          </ac:picMkLst>
        </pc:picChg>
      </pc:sldChg>
      <pc:sldChg chg="addSp delSp modSp add mod modNotesTx">
        <pc:chgData name="MINEIRO Marcela" userId="87474806-4361-44eb-8e9e-20265405e986" providerId="ADAL" clId="{E9E850BF-AF3B-40F6-A811-D71191BC9DCB}" dt="2021-09-14T19:32:56.407" v="10008" actId="20577"/>
        <pc:sldMkLst>
          <pc:docMk/>
          <pc:sldMk cId="3011277074" sldId="1014"/>
        </pc:sldMkLst>
        <pc:spChg chg="add del mod">
          <ac:chgData name="MINEIRO Marcela" userId="87474806-4361-44eb-8e9e-20265405e986" providerId="ADAL" clId="{E9E850BF-AF3B-40F6-A811-D71191BC9DCB}" dt="2021-09-14T18:52:31.328" v="9950" actId="478"/>
          <ac:spMkLst>
            <pc:docMk/>
            <pc:sldMk cId="3011277074" sldId="1014"/>
            <ac:spMk id="3" creationId="{CB8C35C5-3744-4CCF-8231-3A93B9CCAF77}"/>
          </ac:spMkLst>
        </pc:spChg>
        <pc:spChg chg="mod">
          <ac:chgData name="MINEIRO Marcela" userId="87474806-4361-44eb-8e9e-20265405e986" providerId="ADAL" clId="{E9E850BF-AF3B-40F6-A811-D71191BC9DCB}" dt="2021-09-14T19:30:09.142" v="9980" actId="1076"/>
          <ac:spMkLst>
            <pc:docMk/>
            <pc:sldMk cId="3011277074" sldId="1014"/>
            <ac:spMk id="6" creationId="{915D1F51-8B05-44D1-B4F8-021440A42BCC}"/>
          </ac:spMkLst>
        </pc:spChg>
        <pc:spChg chg="del">
          <ac:chgData name="MINEIRO Marcela" userId="87474806-4361-44eb-8e9e-20265405e986" providerId="ADAL" clId="{E9E850BF-AF3B-40F6-A811-D71191BC9DCB}" dt="2021-09-14T18:52:28.727" v="9948" actId="478"/>
          <ac:spMkLst>
            <pc:docMk/>
            <pc:sldMk cId="3011277074" sldId="1014"/>
            <ac:spMk id="13" creationId="{E96D9691-0573-49ED-A0EC-2C9337F2764C}"/>
          </ac:spMkLst>
        </pc:spChg>
        <pc:picChg chg="add mod">
          <ac:chgData name="MINEIRO Marcela" userId="87474806-4361-44eb-8e9e-20265405e986" providerId="ADAL" clId="{E9E850BF-AF3B-40F6-A811-D71191BC9DCB}" dt="2021-09-14T19:31:59.046" v="10006" actId="1076"/>
          <ac:picMkLst>
            <pc:docMk/>
            <pc:sldMk cId="3011277074" sldId="1014"/>
            <ac:picMk id="5" creationId="{5CFE169A-0DE6-49F7-8542-49DCFDA2593F}"/>
          </ac:picMkLst>
        </pc:picChg>
        <pc:picChg chg="del">
          <ac:chgData name="MINEIRO Marcela" userId="87474806-4361-44eb-8e9e-20265405e986" providerId="ADAL" clId="{E9E850BF-AF3B-40F6-A811-D71191BC9DCB}" dt="2021-09-14T18:52:29.998" v="9949" actId="478"/>
          <ac:picMkLst>
            <pc:docMk/>
            <pc:sldMk cId="3011277074" sldId="1014"/>
            <ac:picMk id="7" creationId="{C5F47887-44F5-4DB2-AC80-A24ACED9A1BE}"/>
          </ac:picMkLst>
        </pc:picChg>
        <pc:picChg chg="add mod">
          <ac:chgData name="MINEIRO Marcela" userId="87474806-4361-44eb-8e9e-20265405e986" providerId="ADAL" clId="{E9E850BF-AF3B-40F6-A811-D71191BC9DCB}" dt="2021-09-14T19:31:57.934" v="10005" actId="1076"/>
          <ac:picMkLst>
            <pc:docMk/>
            <pc:sldMk cId="3011277074" sldId="1014"/>
            <ac:picMk id="9" creationId="{5E496107-4F4B-46B9-BA88-7867A2DB4715}"/>
          </ac:picMkLst>
        </pc:picChg>
      </pc:sldChg>
      <pc:sldChg chg="addSp delSp modSp add del mod">
        <pc:chgData name="MINEIRO Marcela" userId="87474806-4361-44eb-8e9e-20265405e986" providerId="ADAL" clId="{E9E850BF-AF3B-40F6-A811-D71191BC9DCB}" dt="2021-09-14T19:30:24.392" v="9983" actId="47"/>
        <pc:sldMkLst>
          <pc:docMk/>
          <pc:sldMk cId="3441572530" sldId="1015"/>
        </pc:sldMkLst>
        <pc:spChg chg="add del mod">
          <ac:chgData name="MINEIRO Marcela" userId="87474806-4361-44eb-8e9e-20265405e986" providerId="ADAL" clId="{E9E850BF-AF3B-40F6-A811-D71191BC9DCB}" dt="2021-09-14T18:52:34.102" v="9952" actId="478"/>
          <ac:spMkLst>
            <pc:docMk/>
            <pc:sldMk cId="3441572530" sldId="1015"/>
            <ac:spMk id="3" creationId="{70984532-4C67-4FAD-8790-A54890E6B80B}"/>
          </ac:spMkLst>
        </pc:spChg>
        <pc:spChg chg="del">
          <ac:chgData name="MINEIRO Marcela" userId="87474806-4361-44eb-8e9e-20265405e986" providerId="ADAL" clId="{E9E850BF-AF3B-40F6-A811-D71191BC9DCB}" dt="2021-09-14T18:52:35.077" v="9953" actId="478"/>
          <ac:spMkLst>
            <pc:docMk/>
            <pc:sldMk cId="3441572530" sldId="1015"/>
            <ac:spMk id="13" creationId="{E96D9691-0573-49ED-A0EC-2C9337F2764C}"/>
          </ac:spMkLst>
        </pc:spChg>
        <pc:picChg chg="del">
          <ac:chgData name="MINEIRO Marcela" userId="87474806-4361-44eb-8e9e-20265405e986" providerId="ADAL" clId="{E9E850BF-AF3B-40F6-A811-D71191BC9DCB}" dt="2021-09-14T18:52:32.600" v="9951" actId="478"/>
          <ac:picMkLst>
            <pc:docMk/>
            <pc:sldMk cId="3441572530" sldId="1015"/>
            <ac:picMk id="7" creationId="{C5F47887-44F5-4DB2-AC80-A24ACED9A1BE}"/>
          </ac:picMkLst>
        </pc:picChg>
      </pc:sldChg>
      <pc:sldChg chg="addSp delSp modSp mod modNotesTx">
        <pc:chgData name="MINEIRO Marcela" userId="87474806-4361-44eb-8e9e-20265405e986" providerId="ADAL" clId="{E9E850BF-AF3B-40F6-A811-D71191BC9DCB}" dt="2021-09-14T19:29:20.780" v="9966"/>
        <pc:sldMkLst>
          <pc:docMk/>
          <pc:sldMk cId="3293440866" sldId="1016"/>
        </pc:sldMkLst>
        <pc:spChg chg="mod">
          <ac:chgData name="MINEIRO Marcela" userId="87474806-4361-44eb-8e9e-20265405e986" providerId="ADAL" clId="{E9E850BF-AF3B-40F6-A811-D71191BC9DCB}" dt="2021-09-14T19:29:11.872" v="9964" actId="1076"/>
          <ac:spMkLst>
            <pc:docMk/>
            <pc:sldMk cId="3293440866" sldId="1016"/>
            <ac:spMk id="5" creationId="{4506D303-D6A1-450C-B7E5-315A9284F766}"/>
          </ac:spMkLst>
        </pc:spChg>
        <pc:spChg chg="del">
          <ac:chgData name="MINEIRO Marcela" userId="87474806-4361-44eb-8e9e-20265405e986" providerId="ADAL" clId="{E9E850BF-AF3B-40F6-A811-D71191BC9DCB}" dt="2021-09-14T19:28:54.323" v="9957" actId="478"/>
          <ac:spMkLst>
            <pc:docMk/>
            <pc:sldMk cId="3293440866" sldId="1016"/>
            <ac:spMk id="7" creationId="{755C9B5C-4B3C-4552-B245-5B174A4D38BF}"/>
          </ac:spMkLst>
        </pc:spChg>
        <pc:spChg chg="del">
          <ac:chgData name="MINEIRO Marcela" userId="87474806-4361-44eb-8e9e-20265405e986" providerId="ADAL" clId="{E9E850BF-AF3B-40F6-A811-D71191BC9DCB}" dt="2021-09-14T19:28:59.476" v="9961" actId="478"/>
          <ac:spMkLst>
            <pc:docMk/>
            <pc:sldMk cId="3293440866" sldId="1016"/>
            <ac:spMk id="9" creationId="{DAD6BA44-BF30-4EF9-B3DB-230B785B2BF9}"/>
          </ac:spMkLst>
        </pc:spChg>
        <pc:spChg chg="del">
          <ac:chgData name="MINEIRO Marcela" userId="87474806-4361-44eb-8e9e-20265405e986" providerId="ADAL" clId="{E9E850BF-AF3B-40F6-A811-D71191BC9DCB}" dt="2021-09-14T19:28:57.008" v="9959" actId="478"/>
          <ac:spMkLst>
            <pc:docMk/>
            <pc:sldMk cId="3293440866" sldId="1016"/>
            <ac:spMk id="10" creationId="{E8B60096-8D2F-44B2-AB9D-D68E440306E1}"/>
          </ac:spMkLst>
        </pc:spChg>
        <pc:spChg chg="del">
          <ac:chgData name="MINEIRO Marcela" userId="87474806-4361-44eb-8e9e-20265405e986" providerId="ADAL" clId="{E9E850BF-AF3B-40F6-A811-D71191BC9DCB}" dt="2021-09-14T19:28:57.989" v="9960" actId="478"/>
          <ac:spMkLst>
            <pc:docMk/>
            <pc:sldMk cId="3293440866" sldId="1016"/>
            <ac:spMk id="11" creationId="{8AA9B46E-FC2F-4E09-9D82-C63F50568F00}"/>
          </ac:spMkLst>
        </pc:spChg>
        <pc:spChg chg="add mod">
          <ac:chgData name="MINEIRO Marcela" userId="87474806-4361-44eb-8e9e-20265405e986" providerId="ADAL" clId="{E9E850BF-AF3B-40F6-A811-D71191BC9DCB}" dt="2021-09-14T19:29:20.780" v="9966"/>
          <ac:spMkLst>
            <pc:docMk/>
            <pc:sldMk cId="3293440866" sldId="1016"/>
            <ac:spMk id="12" creationId="{5F01052E-5A77-4C98-AAF5-628C90E8C477}"/>
          </ac:spMkLst>
        </pc:spChg>
        <pc:spChg chg="add mod">
          <ac:chgData name="MINEIRO Marcela" userId="87474806-4361-44eb-8e9e-20265405e986" providerId="ADAL" clId="{E9E850BF-AF3B-40F6-A811-D71191BC9DCB}" dt="2021-09-14T19:29:20.780" v="9966"/>
          <ac:spMkLst>
            <pc:docMk/>
            <pc:sldMk cId="3293440866" sldId="1016"/>
            <ac:spMk id="14" creationId="{F347A632-A878-477D-92C8-C21B63324968}"/>
          </ac:spMkLst>
        </pc:spChg>
        <pc:picChg chg="del">
          <ac:chgData name="MINEIRO Marcela" userId="87474806-4361-44eb-8e9e-20265405e986" providerId="ADAL" clId="{E9E850BF-AF3B-40F6-A811-D71191BC9DCB}" dt="2021-09-14T19:28:55.772" v="9958" actId="478"/>
          <ac:picMkLst>
            <pc:docMk/>
            <pc:sldMk cId="3293440866" sldId="1016"/>
            <ac:picMk id="8" creationId="{4BFF0142-1AA1-4309-8672-DB783E4B0129}"/>
          </ac:picMkLst>
        </pc:picChg>
        <pc:picChg chg="add mod">
          <ac:chgData name="MINEIRO Marcela" userId="87474806-4361-44eb-8e9e-20265405e986" providerId="ADAL" clId="{E9E850BF-AF3B-40F6-A811-D71191BC9DCB}" dt="2021-09-14T19:29:20.780" v="9966"/>
          <ac:picMkLst>
            <pc:docMk/>
            <pc:sldMk cId="3293440866" sldId="1016"/>
            <ac:picMk id="13" creationId="{E2D4C71D-A825-404A-90BB-832DFE3F34D9}"/>
          </ac:picMkLst>
        </pc:picChg>
      </pc:sldChg>
      <pc:sldChg chg="delSp add del mod">
        <pc:chgData name="MINEIRO Marcela" userId="87474806-4361-44eb-8e9e-20265405e986" providerId="ADAL" clId="{E9E850BF-AF3B-40F6-A811-D71191BC9DCB}" dt="2021-09-14T19:30:21.020" v="9982" actId="47"/>
        <pc:sldMkLst>
          <pc:docMk/>
          <pc:sldMk cId="11376063" sldId="1017"/>
        </pc:sldMkLst>
        <pc:spChg chg="del">
          <ac:chgData name="MINEIRO Marcela" userId="87474806-4361-44eb-8e9e-20265405e986" providerId="ADAL" clId="{E9E850BF-AF3B-40F6-A811-D71191BC9DCB}" dt="2021-09-14T19:29:31.412" v="9970" actId="478"/>
          <ac:spMkLst>
            <pc:docMk/>
            <pc:sldMk cId="11376063" sldId="1017"/>
            <ac:spMk id="12" creationId="{5F01052E-5A77-4C98-AAF5-628C90E8C477}"/>
          </ac:spMkLst>
        </pc:spChg>
        <pc:spChg chg="del">
          <ac:chgData name="MINEIRO Marcela" userId="87474806-4361-44eb-8e9e-20265405e986" providerId="ADAL" clId="{E9E850BF-AF3B-40F6-A811-D71191BC9DCB}" dt="2021-09-14T19:29:32.940" v="9971" actId="478"/>
          <ac:spMkLst>
            <pc:docMk/>
            <pc:sldMk cId="11376063" sldId="1017"/>
            <ac:spMk id="14" creationId="{F347A632-A878-477D-92C8-C21B63324968}"/>
          </ac:spMkLst>
        </pc:spChg>
        <pc:picChg chg="del">
          <ac:chgData name="MINEIRO Marcela" userId="87474806-4361-44eb-8e9e-20265405e986" providerId="ADAL" clId="{E9E850BF-AF3B-40F6-A811-D71191BC9DCB}" dt="2021-09-14T19:29:30.285" v="9969" actId="478"/>
          <ac:picMkLst>
            <pc:docMk/>
            <pc:sldMk cId="11376063" sldId="1017"/>
            <ac:picMk id="13" creationId="{E2D4C71D-A825-404A-90BB-832DFE3F34D9}"/>
          </ac:picMkLst>
        </pc:picChg>
      </pc:sldChg>
      <pc:sldChg chg="delSp modSp mod">
        <pc:chgData name="MINEIRO Marcela" userId="87474806-4361-44eb-8e9e-20265405e986" providerId="ADAL" clId="{E9E850BF-AF3B-40F6-A811-D71191BC9DCB}" dt="2021-09-14T23:56:50.790" v="10077" actId="1035"/>
        <pc:sldMkLst>
          <pc:docMk/>
          <pc:sldMk cId="3457874229" sldId="1017"/>
        </pc:sldMkLst>
        <pc:spChg chg="del">
          <ac:chgData name="MINEIRO Marcela" userId="87474806-4361-44eb-8e9e-20265405e986" providerId="ADAL" clId="{E9E850BF-AF3B-40F6-A811-D71191BC9DCB}" dt="2021-09-14T23:56:32.626" v="10060" actId="478"/>
          <ac:spMkLst>
            <pc:docMk/>
            <pc:sldMk cId="3457874229" sldId="1017"/>
            <ac:spMk id="6" creationId="{87ABC42C-00CF-42EE-99FE-47B414E03512}"/>
          </ac:spMkLst>
        </pc:spChg>
        <pc:spChg chg="del">
          <ac:chgData name="MINEIRO Marcela" userId="87474806-4361-44eb-8e9e-20265405e986" providerId="ADAL" clId="{E9E850BF-AF3B-40F6-A811-D71191BC9DCB}" dt="2021-09-14T23:56:35.185" v="10062" actId="478"/>
          <ac:spMkLst>
            <pc:docMk/>
            <pc:sldMk cId="3457874229" sldId="1017"/>
            <ac:spMk id="7" creationId="{3A2D4896-BD5B-40BB-A595-D131105A1183}"/>
          </ac:spMkLst>
        </pc:spChg>
        <pc:spChg chg="mod">
          <ac:chgData name="MINEIRO Marcela" userId="87474806-4361-44eb-8e9e-20265405e986" providerId="ADAL" clId="{E9E850BF-AF3B-40F6-A811-D71191BC9DCB}" dt="2021-09-14T23:56:50.790" v="10077" actId="1035"/>
          <ac:spMkLst>
            <pc:docMk/>
            <pc:sldMk cId="3457874229" sldId="1017"/>
            <ac:spMk id="10" creationId="{6660E10E-56A0-48FC-B647-A2BAE662FBFD}"/>
          </ac:spMkLst>
        </pc:spChg>
        <pc:grpChg chg="del">
          <ac:chgData name="MINEIRO Marcela" userId="87474806-4361-44eb-8e9e-20265405e986" providerId="ADAL" clId="{E9E850BF-AF3B-40F6-A811-D71191BC9DCB}" dt="2021-09-14T23:56:34.099" v="10061" actId="478"/>
          <ac:grpSpMkLst>
            <pc:docMk/>
            <pc:sldMk cId="3457874229" sldId="1017"/>
            <ac:grpSpMk id="2" creationId="{B68A701C-2747-41E2-87FB-730D8105C35B}"/>
          </ac:grpSpMkLst>
        </pc:grpChg>
        <pc:cxnChg chg="mod">
          <ac:chgData name="MINEIRO Marcela" userId="87474806-4361-44eb-8e9e-20265405e986" providerId="ADAL" clId="{E9E850BF-AF3B-40F6-A811-D71191BC9DCB}" dt="2021-09-14T23:56:50.790" v="10077" actId="1035"/>
          <ac:cxnSpMkLst>
            <pc:docMk/>
            <pc:sldMk cId="3457874229" sldId="1017"/>
            <ac:cxnSpMk id="11" creationId="{6BB90F88-B97B-46A0-9C7A-FEE4D05F1539}"/>
          </ac:cxnSpMkLst>
        </pc:cxnChg>
      </pc:sldChg>
      <pc:sldChg chg="addSp modSp new del mod ord">
        <pc:chgData name="MINEIRO Marcela" userId="87474806-4361-44eb-8e9e-20265405e986" providerId="ADAL" clId="{E9E850BF-AF3B-40F6-A811-D71191BC9DCB}" dt="2021-09-14T20:16:51.722" v="10051" actId="47"/>
        <pc:sldMkLst>
          <pc:docMk/>
          <pc:sldMk cId="4233613635" sldId="1017"/>
        </pc:sldMkLst>
        <pc:spChg chg="add mod">
          <ac:chgData name="MINEIRO Marcela" userId="87474806-4361-44eb-8e9e-20265405e986" providerId="ADAL" clId="{E9E850BF-AF3B-40F6-A811-D71191BC9DCB}" dt="2021-09-14T19:46:41.262" v="10047" actId="404"/>
          <ac:spMkLst>
            <pc:docMk/>
            <pc:sldMk cId="4233613635" sldId="1017"/>
            <ac:spMk id="2" creationId="{8102FA51-E19C-4FB5-BF4C-F7D8743DE5E8}"/>
          </ac:spMkLst>
        </pc:spChg>
      </pc:sldChg>
      <pc:sldMasterChg chg="delSldLayout">
        <pc:chgData name="MINEIRO Marcela" userId="87474806-4361-44eb-8e9e-20265405e986" providerId="ADAL" clId="{E9E850BF-AF3B-40F6-A811-D71191BC9DCB}" dt="2021-09-12T20:59:37.352" v="3133" actId="47"/>
        <pc:sldMasterMkLst>
          <pc:docMk/>
          <pc:sldMasterMk cId="2386321630" sldId="2147483648"/>
        </pc:sldMasterMkLst>
        <pc:sldLayoutChg chg="del">
          <pc:chgData name="MINEIRO Marcela" userId="87474806-4361-44eb-8e9e-20265405e986" providerId="ADAL" clId="{E9E850BF-AF3B-40F6-A811-D71191BC9DCB}" dt="2021-09-12T20:59:37.352" v="3133" actId="47"/>
          <pc:sldLayoutMkLst>
            <pc:docMk/>
            <pc:sldMasterMk cId="2386321630" sldId="2147483648"/>
            <pc:sldLayoutMk cId="2446698495" sldId="2147483665"/>
          </pc:sldLayoutMkLst>
        </pc:sldLayoutChg>
      </pc:sldMasterChg>
    </pc:docChg>
  </pc:docChgLst>
  <pc:docChgLst>
    <pc:chgData name="Karla Melo" userId="557f0bc37148e418" providerId="LiveId" clId="{76F4B4D0-FE0E-4400-8881-EC482132C63A}"/>
    <pc:docChg chg="undo redo custSel addSld delSld modSld sldOrd">
      <pc:chgData name="Karla Melo" userId="557f0bc37148e418" providerId="LiveId" clId="{76F4B4D0-FE0E-4400-8881-EC482132C63A}" dt="2021-09-02T18:59:45.275" v="2292" actId="207"/>
      <pc:docMkLst>
        <pc:docMk/>
      </pc:docMkLst>
      <pc:sldChg chg="modSp mod">
        <pc:chgData name="Karla Melo" userId="557f0bc37148e418" providerId="LiveId" clId="{76F4B4D0-FE0E-4400-8881-EC482132C63A}" dt="2021-09-02T16:43:36.144" v="2065" actId="1076"/>
        <pc:sldMkLst>
          <pc:docMk/>
          <pc:sldMk cId="3900503117" sldId="273"/>
        </pc:sldMkLst>
        <pc:spChg chg="mod">
          <ac:chgData name="Karla Melo" userId="557f0bc37148e418" providerId="LiveId" clId="{76F4B4D0-FE0E-4400-8881-EC482132C63A}" dt="2021-09-02T16:36:50.142" v="2011" actId="404"/>
          <ac:spMkLst>
            <pc:docMk/>
            <pc:sldMk cId="3900503117" sldId="273"/>
            <ac:spMk id="2" creationId="{3D77E9B3-2EBD-479D-9D63-6B6EA1D3A1CE}"/>
          </ac:spMkLst>
        </pc:spChg>
        <pc:spChg chg="mod">
          <ac:chgData name="Karla Melo" userId="557f0bc37148e418" providerId="LiveId" clId="{76F4B4D0-FE0E-4400-8881-EC482132C63A}" dt="2021-09-02T16:38:27.459" v="2037" actId="20577"/>
          <ac:spMkLst>
            <pc:docMk/>
            <pc:sldMk cId="3900503117" sldId="273"/>
            <ac:spMk id="4" creationId="{4A07D946-6D63-4CA3-B951-8DABFDC4C5FC}"/>
          </ac:spMkLst>
        </pc:spChg>
        <pc:spChg chg="mod">
          <ac:chgData name="Karla Melo" userId="557f0bc37148e418" providerId="LiveId" clId="{76F4B4D0-FE0E-4400-8881-EC482132C63A}" dt="2021-09-02T16:43:36.144" v="2065" actId="1076"/>
          <ac:spMkLst>
            <pc:docMk/>
            <pc:sldMk cId="3900503117" sldId="273"/>
            <ac:spMk id="5" creationId="{65E853E6-EC48-4CE7-B70B-3D76BE4AFE19}"/>
          </ac:spMkLst>
        </pc:spChg>
        <pc:graphicFrameChg chg="mod modGraphic">
          <ac:chgData name="Karla Melo" userId="557f0bc37148e418" providerId="LiveId" clId="{76F4B4D0-FE0E-4400-8881-EC482132C63A}" dt="2021-09-02T16:43:24.536" v="2064"/>
          <ac:graphicFrameMkLst>
            <pc:docMk/>
            <pc:sldMk cId="3900503117" sldId="273"/>
            <ac:graphicFrameMk id="3" creationId="{39CFA24E-0742-4BDE-84A5-5949961912D4}"/>
          </ac:graphicFrameMkLst>
        </pc:graphicFrameChg>
      </pc:sldChg>
      <pc:sldChg chg="modSp mod">
        <pc:chgData name="Karla Melo" userId="557f0bc37148e418" providerId="LiveId" clId="{76F4B4D0-FE0E-4400-8881-EC482132C63A}" dt="2021-09-02T16:31:31.738" v="1912" actId="207"/>
        <pc:sldMkLst>
          <pc:docMk/>
          <pc:sldMk cId="1786254635" sldId="276"/>
        </pc:sldMkLst>
        <pc:spChg chg="mod">
          <ac:chgData name="Karla Melo" userId="557f0bc37148e418" providerId="LiveId" clId="{76F4B4D0-FE0E-4400-8881-EC482132C63A}" dt="2021-09-02T16:31:31.738" v="1912" actId="207"/>
          <ac:spMkLst>
            <pc:docMk/>
            <pc:sldMk cId="1786254635" sldId="276"/>
            <ac:spMk id="2" creationId="{FD6E8519-909F-4583-8C17-DB836E5DBB4D}"/>
          </ac:spMkLst>
        </pc:spChg>
        <pc:spChg chg="mod">
          <ac:chgData name="Karla Melo" userId="557f0bc37148e418" providerId="LiveId" clId="{76F4B4D0-FE0E-4400-8881-EC482132C63A}" dt="2021-09-02T16:26:56.006" v="1877"/>
          <ac:spMkLst>
            <pc:docMk/>
            <pc:sldMk cId="1786254635" sldId="276"/>
            <ac:spMk id="3" creationId="{78F172D2-B003-4C98-BB67-EB4CCC734B7B}"/>
          </ac:spMkLst>
        </pc:spChg>
        <pc:spChg chg="mod">
          <ac:chgData name="Karla Melo" userId="557f0bc37148e418" providerId="LiveId" clId="{76F4B4D0-FE0E-4400-8881-EC482132C63A}" dt="2021-09-02T16:25:14.285" v="1861" actId="20577"/>
          <ac:spMkLst>
            <pc:docMk/>
            <pc:sldMk cId="1786254635" sldId="276"/>
            <ac:spMk id="4" creationId="{CB7D3479-22BE-4E7A-B52B-5ED391D09A52}"/>
          </ac:spMkLst>
        </pc:spChg>
        <pc:spChg chg="mod">
          <ac:chgData name="Karla Melo" userId="557f0bc37148e418" providerId="LiveId" clId="{76F4B4D0-FE0E-4400-8881-EC482132C63A}" dt="2021-09-02T16:21:43.248" v="1832" actId="20577"/>
          <ac:spMkLst>
            <pc:docMk/>
            <pc:sldMk cId="1786254635" sldId="276"/>
            <ac:spMk id="5" creationId="{EF07E17B-7945-4115-820C-D2C722FDB832}"/>
          </ac:spMkLst>
        </pc:spChg>
        <pc:spChg chg="mod">
          <ac:chgData name="Karla Melo" userId="557f0bc37148e418" providerId="LiveId" clId="{76F4B4D0-FE0E-4400-8881-EC482132C63A}" dt="2021-09-02T16:25:22.132" v="1865" actId="20577"/>
          <ac:spMkLst>
            <pc:docMk/>
            <pc:sldMk cId="1786254635" sldId="276"/>
            <ac:spMk id="6" creationId="{DBBA0EE7-5A25-41C7-97CE-80DBA3E1EFEE}"/>
          </ac:spMkLst>
        </pc:spChg>
        <pc:spChg chg="mod">
          <ac:chgData name="Karla Melo" userId="557f0bc37148e418" providerId="LiveId" clId="{76F4B4D0-FE0E-4400-8881-EC482132C63A}" dt="2021-09-02T16:22:35.652" v="1837" actId="20577"/>
          <ac:spMkLst>
            <pc:docMk/>
            <pc:sldMk cId="1786254635" sldId="276"/>
            <ac:spMk id="7" creationId="{8EEAC309-D8BF-4DF9-984C-425C0912072D}"/>
          </ac:spMkLst>
        </pc:spChg>
        <pc:spChg chg="mod">
          <ac:chgData name="Karla Melo" userId="557f0bc37148e418" providerId="LiveId" clId="{76F4B4D0-FE0E-4400-8881-EC482132C63A}" dt="2021-09-02T16:26:37.540" v="1876" actId="20577"/>
          <ac:spMkLst>
            <pc:docMk/>
            <pc:sldMk cId="1786254635" sldId="276"/>
            <ac:spMk id="8" creationId="{8576963F-D8DC-4B02-A0DF-CB6F87239289}"/>
          </ac:spMkLst>
        </pc:spChg>
        <pc:spChg chg="mod">
          <ac:chgData name="Karla Melo" userId="557f0bc37148e418" providerId="LiveId" clId="{76F4B4D0-FE0E-4400-8881-EC482132C63A}" dt="2021-09-02T16:23:18.795" v="1838"/>
          <ac:spMkLst>
            <pc:docMk/>
            <pc:sldMk cId="1786254635" sldId="276"/>
            <ac:spMk id="9" creationId="{789DA177-B7B9-4453-B833-ADDA02784CFE}"/>
          </ac:spMkLst>
        </pc:spChg>
      </pc:sldChg>
      <pc:sldChg chg="modSp mod">
        <pc:chgData name="Karla Melo" userId="557f0bc37148e418" providerId="LiveId" clId="{76F4B4D0-FE0E-4400-8881-EC482132C63A}" dt="2021-09-02T16:36:30.937" v="2008" actId="1076"/>
        <pc:sldMkLst>
          <pc:docMk/>
          <pc:sldMk cId="719108850" sldId="277"/>
        </pc:sldMkLst>
        <pc:spChg chg="mod">
          <ac:chgData name="Karla Melo" userId="557f0bc37148e418" providerId="LiveId" clId="{76F4B4D0-FE0E-4400-8881-EC482132C63A}" dt="2021-09-02T16:35:52.461" v="2005" actId="20577"/>
          <ac:spMkLst>
            <pc:docMk/>
            <pc:sldMk cId="719108850" sldId="277"/>
            <ac:spMk id="2" creationId="{88913C88-6926-4C16-88B8-FB8F2A205BD6}"/>
          </ac:spMkLst>
        </pc:spChg>
        <pc:spChg chg="mod">
          <ac:chgData name="Karla Melo" userId="557f0bc37148e418" providerId="LiveId" clId="{76F4B4D0-FE0E-4400-8881-EC482132C63A}" dt="2021-09-02T16:36:30.937" v="2008" actId="1076"/>
          <ac:spMkLst>
            <pc:docMk/>
            <pc:sldMk cId="719108850" sldId="277"/>
            <ac:spMk id="4" creationId="{2A68EBAF-BD4F-43CC-8ED8-828F69DBE72B}"/>
          </ac:spMkLst>
        </pc:spChg>
      </pc:sldChg>
      <pc:sldChg chg="modSp mod">
        <pc:chgData name="Karla Melo" userId="557f0bc37148e418" providerId="LiveId" clId="{76F4B4D0-FE0E-4400-8881-EC482132C63A}" dt="2021-09-02T16:31:55.123" v="1919" actId="207"/>
        <pc:sldMkLst>
          <pc:docMk/>
          <pc:sldMk cId="3133264402" sldId="278"/>
        </pc:sldMkLst>
        <pc:spChg chg="mod">
          <ac:chgData name="Karla Melo" userId="557f0bc37148e418" providerId="LiveId" clId="{76F4B4D0-FE0E-4400-8881-EC482132C63A}" dt="2021-09-02T16:30:35.174" v="1905" actId="20577"/>
          <ac:spMkLst>
            <pc:docMk/>
            <pc:sldMk cId="3133264402" sldId="278"/>
            <ac:spMk id="2" creationId="{493D8496-3F70-486E-A735-8EC0CC2A7E6A}"/>
          </ac:spMkLst>
        </pc:spChg>
        <pc:spChg chg="mod">
          <ac:chgData name="Karla Melo" userId="557f0bc37148e418" providerId="LiveId" clId="{76F4B4D0-FE0E-4400-8881-EC482132C63A}" dt="2021-09-02T16:31:55.123" v="1919" actId="207"/>
          <ac:spMkLst>
            <pc:docMk/>
            <pc:sldMk cId="3133264402" sldId="278"/>
            <ac:spMk id="3" creationId="{9A1E0E70-DEE2-409D-8A99-28C096C72C01}"/>
          </ac:spMkLst>
        </pc:spChg>
        <pc:spChg chg="mod">
          <ac:chgData name="Karla Melo" userId="557f0bc37148e418" providerId="LiveId" clId="{76F4B4D0-FE0E-4400-8881-EC482132C63A}" dt="2021-09-02T16:30:41.366" v="1906" actId="1076"/>
          <ac:spMkLst>
            <pc:docMk/>
            <pc:sldMk cId="3133264402" sldId="278"/>
            <ac:spMk id="6" creationId="{794AF9FA-6A77-4544-834A-111F62886EAF}"/>
          </ac:spMkLst>
        </pc:spChg>
      </pc:sldChg>
      <pc:sldChg chg="modSp mod">
        <pc:chgData name="Karla Melo" userId="557f0bc37148e418" providerId="LiveId" clId="{76F4B4D0-FE0E-4400-8881-EC482132C63A}" dt="2021-09-02T16:55:35.162" v="2185" actId="20577"/>
        <pc:sldMkLst>
          <pc:docMk/>
          <pc:sldMk cId="3186243409" sldId="283"/>
        </pc:sldMkLst>
        <pc:spChg chg="mod">
          <ac:chgData name="Karla Melo" userId="557f0bc37148e418" providerId="LiveId" clId="{76F4B4D0-FE0E-4400-8881-EC482132C63A}" dt="2021-09-02T16:55:35.162" v="2185" actId="20577"/>
          <ac:spMkLst>
            <pc:docMk/>
            <pc:sldMk cId="3186243409" sldId="283"/>
            <ac:spMk id="2" creationId="{869788AE-57F2-4161-A672-2F12376099A9}"/>
          </ac:spMkLst>
        </pc:spChg>
        <pc:spChg chg="mod">
          <ac:chgData name="Karla Melo" userId="557f0bc37148e418" providerId="LiveId" clId="{76F4B4D0-FE0E-4400-8881-EC482132C63A}" dt="2021-09-02T16:48:08.845" v="2103" actId="20577"/>
          <ac:spMkLst>
            <pc:docMk/>
            <pc:sldMk cId="3186243409" sldId="283"/>
            <ac:spMk id="3" creationId="{23F816DC-5B32-4FAA-8D65-E8BA0F15315B}"/>
          </ac:spMkLst>
        </pc:spChg>
        <pc:spChg chg="mod">
          <ac:chgData name="Karla Melo" userId="557f0bc37148e418" providerId="LiveId" clId="{76F4B4D0-FE0E-4400-8881-EC482132C63A}" dt="2021-09-02T16:48:17.047" v="2104" actId="1076"/>
          <ac:spMkLst>
            <pc:docMk/>
            <pc:sldMk cId="3186243409" sldId="283"/>
            <ac:spMk id="4" creationId="{8DF15045-D21E-450B-8D26-C9173B250B3B}"/>
          </ac:spMkLst>
        </pc:spChg>
      </pc:sldChg>
      <pc:sldChg chg="del ord">
        <pc:chgData name="Karla Melo" userId="557f0bc37148e418" providerId="LiveId" clId="{76F4B4D0-FE0E-4400-8881-EC482132C63A}" dt="2021-09-02T16:51:29.852" v="2126" actId="47"/>
        <pc:sldMkLst>
          <pc:docMk/>
          <pc:sldMk cId="4017649572" sldId="286"/>
        </pc:sldMkLst>
      </pc:sldChg>
      <pc:sldChg chg="mod ord modShow">
        <pc:chgData name="Karla Melo" userId="557f0bc37148e418" providerId="LiveId" clId="{76F4B4D0-FE0E-4400-8881-EC482132C63A}" dt="2021-09-02T16:48:29.274" v="2106"/>
        <pc:sldMkLst>
          <pc:docMk/>
          <pc:sldMk cId="1907768146" sldId="288"/>
        </pc:sldMkLst>
      </pc:sldChg>
      <pc:sldChg chg="modSp mod">
        <pc:chgData name="Karla Melo" userId="557f0bc37148e418" providerId="LiveId" clId="{76F4B4D0-FE0E-4400-8881-EC482132C63A}" dt="2021-09-02T18:59:45.275" v="2292" actId="207"/>
        <pc:sldMkLst>
          <pc:docMk/>
          <pc:sldMk cId="3604997184" sldId="291"/>
        </pc:sldMkLst>
        <pc:spChg chg="mod">
          <ac:chgData name="Karla Melo" userId="557f0bc37148e418" providerId="LiveId" clId="{76F4B4D0-FE0E-4400-8881-EC482132C63A}" dt="2021-09-02T18:59:45.275" v="2292" actId="207"/>
          <ac:spMkLst>
            <pc:docMk/>
            <pc:sldMk cId="3604997184" sldId="291"/>
            <ac:spMk id="2" creationId="{4E0107BF-BE76-4DFB-9383-44A3CDE5B98D}"/>
          </ac:spMkLst>
        </pc:spChg>
        <pc:spChg chg="mod">
          <ac:chgData name="Karla Melo" userId="557f0bc37148e418" providerId="LiveId" clId="{76F4B4D0-FE0E-4400-8881-EC482132C63A}" dt="2021-09-02T16:45:05.494" v="2083" actId="1076"/>
          <ac:spMkLst>
            <pc:docMk/>
            <pc:sldMk cId="3604997184" sldId="291"/>
            <ac:spMk id="3" creationId="{DAA0FB56-EEC1-49A9-B91A-9E50090E5287}"/>
          </ac:spMkLst>
        </pc:spChg>
        <pc:spChg chg="mod">
          <ac:chgData name="Karla Melo" userId="557f0bc37148e418" providerId="LiveId" clId="{76F4B4D0-FE0E-4400-8881-EC482132C63A}" dt="2021-09-02T16:45:26.694" v="2088" actId="1076"/>
          <ac:spMkLst>
            <pc:docMk/>
            <pc:sldMk cId="3604997184" sldId="291"/>
            <ac:spMk id="4" creationId="{080E7A7C-AF17-4876-A4E2-7B6FC9186EF4}"/>
          </ac:spMkLst>
        </pc:spChg>
      </pc:sldChg>
      <pc:sldChg chg="modSp mod">
        <pc:chgData name="Karla Melo" userId="557f0bc37148e418" providerId="LiveId" clId="{76F4B4D0-FE0E-4400-8881-EC482132C63A}" dt="2021-09-02T18:53:58.276" v="2225" actId="122"/>
        <pc:sldMkLst>
          <pc:docMk/>
          <pc:sldMk cId="4044603114" sldId="292"/>
        </pc:sldMkLst>
        <pc:spChg chg="mod">
          <ac:chgData name="Karla Melo" userId="557f0bc37148e418" providerId="LiveId" clId="{76F4B4D0-FE0E-4400-8881-EC482132C63A}" dt="2021-09-02T18:53:58.276" v="2225" actId="122"/>
          <ac:spMkLst>
            <pc:docMk/>
            <pc:sldMk cId="4044603114" sldId="292"/>
            <ac:spMk id="2" creationId="{D0E94AA5-E641-4650-A1B8-6040015F51E5}"/>
          </ac:spMkLst>
        </pc:spChg>
        <pc:spChg chg="mod">
          <ac:chgData name="Karla Melo" userId="557f0bc37148e418" providerId="LiveId" clId="{76F4B4D0-FE0E-4400-8881-EC482132C63A}" dt="2021-09-02T18:53:58.276" v="2225" actId="122"/>
          <ac:spMkLst>
            <pc:docMk/>
            <pc:sldMk cId="4044603114" sldId="292"/>
            <ac:spMk id="5" creationId="{0B4D0900-56BF-49D2-BDBF-7DD1CFC32012}"/>
          </ac:spMkLst>
        </pc:spChg>
        <pc:spChg chg="mod">
          <ac:chgData name="Karla Melo" userId="557f0bc37148e418" providerId="LiveId" clId="{76F4B4D0-FE0E-4400-8881-EC482132C63A}" dt="2021-09-02T18:53:58.276" v="2225" actId="122"/>
          <ac:spMkLst>
            <pc:docMk/>
            <pc:sldMk cId="4044603114" sldId="292"/>
            <ac:spMk id="6" creationId="{641EA5CC-FFFE-42CE-92BC-94DF0A5E8A2A}"/>
          </ac:spMkLst>
        </pc:spChg>
        <pc:spChg chg="mod">
          <ac:chgData name="Karla Melo" userId="557f0bc37148e418" providerId="LiveId" clId="{76F4B4D0-FE0E-4400-8881-EC482132C63A}" dt="2021-09-02T18:53:58.276" v="2225" actId="122"/>
          <ac:spMkLst>
            <pc:docMk/>
            <pc:sldMk cId="4044603114" sldId="292"/>
            <ac:spMk id="7" creationId="{EC23B444-6BD4-4565-88EA-2069E10151BD}"/>
          </ac:spMkLst>
        </pc:spChg>
        <pc:spChg chg="mod">
          <ac:chgData name="Karla Melo" userId="557f0bc37148e418" providerId="LiveId" clId="{76F4B4D0-FE0E-4400-8881-EC482132C63A}" dt="2021-09-02T18:53:58.276" v="2225" actId="122"/>
          <ac:spMkLst>
            <pc:docMk/>
            <pc:sldMk cId="4044603114" sldId="292"/>
            <ac:spMk id="8" creationId="{D3E77EB5-2CAF-44D1-8220-80F555FA88C2}"/>
          </ac:spMkLst>
        </pc:spChg>
      </pc:sldChg>
      <pc:sldChg chg="modSp mod modShow">
        <pc:chgData name="Karla Melo" userId="557f0bc37148e418" providerId="LiveId" clId="{76F4B4D0-FE0E-4400-8881-EC482132C63A}" dt="2021-09-02T16:52:59.160" v="2127" actId="729"/>
        <pc:sldMkLst>
          <pc:docMk/>
          <pc:sldMk cId="1531738431" sldId="294"/>
        </pc:sldMkLst>
        <pc:spChg chg="mod">
          <ac:chgData name="Karla Melo" userId="557f0bc37148e418" providerId="LiveId" clId="{76F4B4D0-FE0E-4400-8881-EC482132C63A}" dt="2021-09-02T16:50:14.314" v="2124" actId="6549"/>
          <ac:spMkLst>
            <pc:docMk/>
            <pc:sldMk cId="1531738431" sldId="294"/>
            <ac:spMk id="3" creationId="{CF754D93-0480-4B1F-B7DF-152DE1ED8922}"/>
          </ac:spMkLst>
        </pc:spChg>
      </pc:sldChg>
      <pc:sldChg chg="modSp mod">
        <pc:chgData name="Karla Melo" userId="557f0bc37148e418" providerId="LiveId" clId="{76F4B4D0-FE0E-4400-8881-EC482132C63A}" dt="2021-09-02T16:05:23.780" v="1423" actId="20577"/>
        <pc:sldMkLst>
          <pc:docMk/>
          <pc:sldMk cId="1304654710" sldId="314"/>
        </pc:sldMkLst>
        <pc:spChg chg="mod">
          <ac:chgData name="Karla Melo" userId="557f0bc37148e418" providerId="LiveId" clId="{76F4B4D0-FE0E-4400-8881-EC482132C63A}" dt="2021-09-02T16:03:12.434" v="1357" actId="20577"/>
          <ac:spMkLst>
            <pc:docMk/>
            <pc:sldMk cId="1304654710" sldId="314"/>
            <ac:spMk id="7170" creationId="{00000000-0000-0000-0000-000000000000}"/>
          </ac:spMkLst>
        </pc:spChg>
        <pc:spChg chg="mod">
          <ac:chgData name="Karla Melo" userId="557f0bc37148e418" providerId="LiveId" clId="{76F4B4D0-FE0E-4400-8881-EC482132C63A}" dt="2021-09-02T16:05:23.780" v="1423" actId="20577"/>
          <ac:spMkLst>
            <pc:docMk/>
            <pc:sldMk cId="1304654710" sldId="314"/>
            <ac:spMk id="7175" creationId="{00000000-0000-0000-0000-000000000000}"/>
          </ac:spMkLst>
        </pc:spChg>
      </pc:sldChg>
      <pc:sldChg chg="modSp mod">
        <pc:chgData name="Karla Melo" userId="557f0bc37148e418" providerId="LiveId" clId="{76F4B4D0-FE0E-4400-8881-EC482132C63A}" dt="2021-09-02T16:13:38.056" v="1559" actId="20577"/>
        <pc:sldMkLst>
          <pc:docMk/>
          <pc:sldMk cId="2791455079" sldId="316"/>
        </pc:sldMkLst>
        <pc:spChg chg="mod">
          <ac:chgData name="Karla Melo" userId="557f0bc37148e418" providerId="LiveId" clId="{76F4B4D0-FE0E-4400-8881-EC482132C63A}" dt="2021-09-02T16:10:24.650" v="1521" actId="20577"/>
          <ac:spMkLst>
            <pc:docMk/>
            <pc:sldMk cId="2791455079" sldId="316"/>
            <ac:spMk id="10242" creationId="{00000000-0000-0000-0000-000000000000}"/>
          </ac:spMkLst>
        </pc:spChg>
        <pc:spChg chg="mod">
          <ac:chgData name="Karla Melo" userId="557f0bc37148e418" providerId="LiveId" clId="{76F4B4D0-FE0E-4400-8881-EC482132C63A}" dt="2021-09-02T16:13:32.369" v="1557" actId="20577"/>
          <ac:spMkLst>
            <pc:docMk/>
            <pc:sldMk cId="2791455079" sldId="316"/>
            <ac:spMk id="10248" creationId="{00000000-0000-0000-0000-000000000000}"/>
          </ac:spMkLst>
        </pc:spChg>
        <pc:spChg chg="mod">
          <ac:chgData name="Karla Melo" userId="557f0bc37148e418" providerId="LiveId" clId="{76F4B4D0-FE0E-4400-8881-EC482132C63A}" dt="2021-09-02T16:13:38.056" v="1559" actId="20577"/>
          <ac:spMkLst>
            <pc:docMk/>
            <pc:sldMk cId="2791455079" sldId="316"/>
            <ac:spMk id="10250" creationId="{00000000-0000-0000-0000-000000000000}"/>
          </ac:spMkLst>
        </pc:spChg>
        <pc:spChg chg="mod">
          <ac:chgData name="Karla Melo" userId="557f0bc37148e418" providerId="LiveId" clId="{76F4B4D0-FE0E-4400-8881-EC482132C63A}" dt="2021-09-02T16:13:27.451" v="1555" actId="20577"/>
          <ac:spMkLst>
            <pc:docMk/>
            <pc:sldMk cId="2791455079" sldId="316"/>
            <ac:spMk id="10251" creationId="{00000000-0000-0000-0000-000000000000}"/>
          </ac:spMkLst>
        </pc:spChg>
      </pc:sldChg>
      <pc:sldChg chg="modSp mod">
        <pc:chgData name="Karla Melo" userId="557f0bc37148e418" providerId="LiveId" clId="{76F4B4D0-FE0E-4400-8881-EC482132C63A}" dt="2021-09-02T16:17:45.571" v="1658" actId="6549"/>
        <pc:sldMkLst>
          <pc:docMk/>
          <pc:sldMk cId="2809670740" sldId="318"/>
        </pc:sldMkLst>
        <pc:spChg chg="mod">
          <ac:chgData name="Karla Melo" userId="557f0bc37148e418" providerId="LiveId" clId="{76F4B4D0-FE0E-4400-8881-EC482132C63A}" dt="2021-09-02T16:17:45.571" v="1658" actId="6549"/>
          <ac:spMkLst>
            <pc:docMk/>
            <pc:sldMk cId="2809670740" sldId="318"/>
            <ac:spMk id="2" creationId="{00000000-0000-0000-0000-000000000000}"/>
          </ac:spMkLst>
        </pc:spChg>
      </pc:sldChg>
      <pc:sldChg chg="delSp modSp mod">
        <pc:chgData name="Karla Melo" userId="557f0bc37148e418" providerId="LiveId" clId="{76F4B4D0-FE0E-4400-8881-EC482132C63A}" dt="2021-09-02T16:03:06.478" v="1356" actId="20577"/>
        <pc:sldMkLst>
          <pc:docMk/>
          <pc:sldMk cId="1946251141" sldId="340"/>
        </pc:sldMkLst>
        <pc:spChg chg="mod">
          <ac:chgData name="Karla Melo" userId="557f0bc37148e418" providerId="LiveId" clId="{76F4B4D0-FE0E-4400-8881-EC482132C63A}" dt="2021-09-02T15:59:08.434" v="1342" actId="1035"/>
          <ac:spMkLst>
            <pc:docMk/>
            <pc:sldMk cId="1946251141" sldId="340"/>
            <ac:spMk id="2" creationId="{00000000-0000-0000-0000-000000000000}"/>
          </ac:spMkLst>
        </pc:spChg>
        <pc:spChg chg="del">
          <ac:chgData name="Karla Melo" userId="557f0bc37148e418" providerId="LiveId" clId="{76F4B4D0-FE0E-4400-8881-EC482132C63A}" dt="2021-09-02T15:58:43.915" v="1317" actId="478"/>
          <ac:spMkLst>
            <pc:docMk/>
            <pc:sldMk cId="1946251141" sldId="340"/>
            <ac:spMk id="3" creationId="{00000000-0000-0000-0000-000000000000}"/>
          </ac:spMkLst>
        </pc:spChg>
        <pc:spChg chg="mod">
          <ac:chgData name="Karla Melo" userId="557f0bc37148e418" providerId="LiveId" clId="{76F4B4D0-FE0E-4400-8881-EC482132C63A}" dt="2021-09-02T16:03:06.478" v="1356" actId="20577"/>
          <ac:spMkLst>
            <pc:docMk/>
            <pc:sldMk cId="1946251141" sldId="340"/>
            <ac:spMk id="4" creationId="{00000000-0000-0000-0000-000000000000}"/>
          </ac:spMkLst>
        </pc:spChg>
      </pc:sldChg>
      <pc:sldChg chg="delSp modSp mod">
        <pc:chgData name="Karla Melo" userId="557f0bc37148e418" providerId="LiveId" clId="{76F4B4D0-FE0E-4400-8881-EC482132C63A}" dt="2021-09-02T16:06:53.995" v="1451" actId="20577"/>
        <pc:sldMkLst>
          <pc:docMk/>
          <pc:sldMk cId="3043048617" sldId="341"/>
        </pc:sldMkLst>
        <pc:spChg chg="mod">
          <ac:chgData name="Karla Melo" userId="557f0bc37148e418" providerId="LiveId" clId="{76F4B4D0-FE0E-4400-8881-EC482132C63A}" dt="2021-09-02T16:06:11.225" v="1427"/>
          <ac:spMkLst>
            <pc:docMk/>
            <pc:sldMk cId="3043048617" sldId="341"/>
            <ac:spMk id="9218" creationId="{00000000-0000-0000-0000-000000000000}"/>
          </ac:spMkLst>
        </pc:spChg>
        <pc:spChg chg="mod">
          <ac:chgData name="Karla Melo" userId="557f0bc37148e418" providerId="LiveId" clId="{76F4B4D0-FE0E-4400-8881-EC482132C63A}" dt="2021-09-02T16:06:53.995" v="1451" actId="20577"/>
          <ac:spMkLst>
            <pc:docMk/>
            <pc:sldMk cId="3043048617" sldId="341"/>
            <ac:spMk id="9223" creationId="{00000000-0000-0000-0000-000000000000}"/>
          </ac:spMkLst>
        </pc:spChg>
        <pc:spChg chg="del">
          <ac:chgData name="Karla Melo" userId="557f0bc37148e418" providerId="LiveId" clId="{76F4B4D0-FE0E-4400-8881-EC482132C63A}" dt="2021-09-02T16:06:19.375" v="1428" actId="478"/>
          <ac:spMkLst>
            <pc:docMk/>
            <pc:sldMk cId="3043048617" sldId="341"/>
            <ac:spMk id="9224" creationId="{00000000-0000-0000-0000-000000000000}"/>
          </ac:spMkLst>
        </pc:spChg>
        <pc:spChg chg="mod">
          <ac:chgData name="Karla Melo" userId="557f0bc37148e418" providerId="LiveId" clId="{76F4B4D0-FE0E-4400-8881-EC482132C63A}" dt="2021-09-02T16:06:30.421" v="1436" actId="20577"/>
          <ac:spMkLst>
            <pc:docMk/>
            <pc:sldMk cId="3043048617" sldId="341"/>
            <ac:spMk id="9225" creationId="{00000000-0000-0000-0000-000000000000}"/>
          </ac:spMkLst>
        </pc:spChg>
        <pc:spChg chg="mod">
          <ac:chgData name="Karla Melo" userId="557f0bc37148e418" providerId="LiveId" clId="{76F4B4D0-FE0E-4400-8881-EC482132C63A}" dt="2021-09-02T16:06:40.054" v="1447" actId="20577"/>
          <ac:spMkLst>
            <pc:docMk/>
            <pc:sldMk cId="3043048617" sldId="341"/>
            <ac:spMk id="9226" creationId="{00000000-0000-0000-0000-000000000000}"/>
          </ac:spMkLst>
        </pc:spChg>
      </pc:sldChg>
      <pc:sldChg chg="del mod ord modShow">
        <pc:chgData name="Karla Melo" userId="557f0bc37148e418" providerId="LiveId" clId="{76F4B4D0-FE0E-4400-8881-EC482132C63A}" dt="2021-09-02T16:51:28.228" v="2125" actId="47"/>
        <pc:sldMkLst>
          <pc:docMk/>
          <pc:sldMk cId="2503947337" sldId="342"/>
        </pc:sldMkLst>
      </pc:sldChg>
      <pc:sldChg chg="add del">
        <pc:chgData name="Karla Melo" userId="557f0bc37148e418" providerId="LiveId" clId="{76F4B4D0-FE0E-4400-8881-EC482132C63A}" dt="2021-09-02T15:52:23.046" v="1305" actId="47"/>
        <pc:sldMkLst>
          <pc:docMk/>
          <pc:sldMk cId="0" sldId="365"/>
        </pc:sldMkLst>
      </pc:sldChg>
      <pc:sldChg chg="modSp add mod modClrScheme chgLayout">
        <pc:chgData name="Karla Melo" userId="557f0bc37148e418" providerId="LiveId" clId="{76F4B4D0-FE0E-4400-8881-EC482132C63A}" dt="2021-09-02T16:20:12.651" v="1781" actId="404"/>
        <pc:sldMkLst>
          <pc:docMk/>
          <pc:sldMk cId="0" sldId="366"/>
        </pc:sldMkLst>
        <pc:spChg chg="mod">
          <ac:chgData name="Karla Melo" userId="557f0bc37148e418" providerId="LiveId" clId="{76F4B4D0-FE0E-4400-8881-EC482132C63A}" dt="2021-09-02T16:19:24.114" v="1725" actId="1037"/>
          <ac:spMkLst>
            <pc:docMk/>
            <pc:sldMk cId="0" sldId="366"/>
            <ac:spMk id="10251" creationId="{00000000-0000-0000-0000-000000000000}"/>
          </ac:spMkLst>
        </pc:spChg>
        <pc:spChg chg="mod">
          <ac:chgData name="Karla Melo" userId="557f0bc37148e418" providerId="LiveId" clId="{76F4B4D0-FE0E-4400-8881-EC482132C63A}" dt="2021-09-02T16:19:51.283" v="1777" actId="1076"/>
          <ac:spMkLst>
            <pc:docMk/>
            <pc:sldMk cId="0" sldId="366"/>
            <ac:spMk id="10252" creationId="{00000000-0000-0000-0000-000000000000}"/>
          </ac:spMkLst>
        </pc:spChg>
        <pc:spChg chg="mod">
          <ac:chgData name="Karla Melo" userId="557f0bc37148e418" providerId="LiveId" clId="{76F4B4D0-FE0E-4400-8881-EC482132C63A}" dt="2021-09-02T16:19:38.301" v="1775" actId="1038"/>
          <ac:spMkLst>
            <pc:docMk/>
            <pc:sldMk cId="0" sldId="366"/>
            <ac:spMk id="10255" creationId="{00000000-0000-0000-0000-000000000000}"/>
          </ac:spMkLst>
        </pc:spChg>
        <pc:spChg chg="mod">
          <ac:chgData name="Karla Melo" userId="557f0bc37148e418" providerId="LiveId" clId="{76F4B4D0-FE0E-4400-8881-EC482132C63A}" dt="2021-09-02T16:19:24.114" v="1725" actId="1037"/>
          <ac:spMkLst>
            <pc:docMk/>
            <pc:sldMk cId="0" sldId="366"/>
            <ac:spMk id="10256" creationId="{00000000-0000-0000-0000-000000000000}"/>
          </ac:spMkLst>
        </pc:spChg>
        <pc:spChg chg="mod">
          <ac:chgData name="Karla Melo" userId="557f0bc37148e418" providerId="LiveId" clId="{76F4B4D0-FE0E-4400-8881-EC482132C63A}" dt="2021-09-02T16:19:24.114" v="1725" actId="1037"/>
          <ac:spMkLst>
            <pc:docMk/>
            <pc:sldMk cId="0" sldId="366"/>
            <ac:spMk id="10257" creationId="{00000000-0000-0000-0000-000000000000}"/>
          </ac:spMkLst>
        </pc:spChg>
        <pc:spChg chg="mod">
          <ac:chgData name="Karla Melo" userId="557f0bc37148e418" providerId="LiveId" clId="{76F4B4D0-FE0E-4400-8881-EC482132C63A}" dt="2021-09-02T16:19:24.114" v="1725" actId="1037"/>
          <ac:spMkLst>
            <pc:docMk/>
            <pc:sldMk cId="0" sldId="366"/>
            <ac:spMk id="10258" creationId="{00000000-0000-0000-0000-000000000000}"/>
          </ac:spMkLst>
        </pc:spChg>
        <pc:spChg chg="mod">
          <ac:chgData name="Karla Melo" userId="557f0bc37148e418" providerId="LiveId" clId="{76F4B4D0-FE0E-4400-8881-EC482132C63A}" dt="2021-09-02T16:19:24.114" v="1725" actId="1037"/>
          <ac:spMkLst>
            <pc:docMk/>
            <pc:sldMk cId="0" sldId="366"/>
            <ac:spMk id="10259" creationId="{00000000-0000-0000-0000-000000000000}"/>
          </ac:spMkLst>
        </pc:spChg>
        <pc:spChg chg="mod">
          <ac:chgData name="Karla Melo" userId="557f0bc37148e418" providerId="LiveId" clId="{76F4B4D0-FE0E-4400-8881-EC482132C63A}" dt="2021-09-02T16:19:24.114" v="1725" actId="1037"/>
          <ac:spMkLst>
            <pc:docMk/>
            <pc:sldMk cId="0" sldId="366"/>
            <ac:spMk id="10260" creationId="{00000000-0000-0000-0000-000000000000}"/>
          </ac:spMkLst>
        </pc:spChg>
        <pc:spChg chg="mod">
          <ac:chgData name="Karla Melo" userId="557f0bc37148e418" providerId="LiveId" clId="{76F4B4D0-FE0E-4400-8881-EC482132C63A}" dt="2021-09-02T16:19:24.114" v="1725" actId="1037"/>
          <ac:spMkLst>
            <pc:docMk/>
            <pc:sldMk cId="0" sldId="366"/>
            <ac:spMk id="10261" creationId="{00000000-0000-0000-0000-000000000000}"/>
          </ac:spMkLst>
        </pc:spChg>
        <pc:spChg chg="mod">
          <ac:chgData name="Karla Melo" userId="557f0bc37148e418" providerId="LiveId" clId="{76F4B4D0-FE0E-4400-8881-EC482132C63A}" dt="2021-09-02T16:18:21.888" v="1667" actId="207"/>
          <ac:spMkLst>
            <pc:docMk/>
            <pc:sldMk cId="0" sldId="366"/>
            <ac:spMk id="122882" creationId="{00000000-0000-0000-0000-000000000000}"/>
          </ac:spMkLst>
        </pc:spChg>
        <pc:spChg chg="mod">
          <ac:chgData name="Karla Melo" userId="557f0bc37148e418" providerId="LiveId" clId="{76F4B4D0-FE0E-4400-8881-EC482132C63A}" dt="2021-09-02T16:19:24.114" v="1725" actId="1037"/>
          <ac:spMkLst>
            <pc:docMk/>
            <pc:sldMk cId="0" sldId="366"/>
            <ac:spMk id="122883" creationId="{00000000-0000-0000-0000-000000000000}"/>
          </ac:spMkLst>
        </pc:spChg>
        <pc:spChg chg="mod">
          <ac:chgData name="Karla Melo" userId="557f0bc37148e418" providerId="LiveId" clId="{76F4B4D0-FE0E-4400-8881-EC482132C63A}" dt="2021-09-02T16:19:24.114" v="1725" actId="1037"/>
          <ac:spMkLst>
            <pc:docMk/>
            <pc:sldMk cId="0" sldId="366"/>
            <ac:spMk id="122884" creationId="{00000000-0000-0000-0000-000000000000}"/>
          </ac:spMkLst>
        </pc:spChg>
        <pc:spChg chg="mod">
          <ac:chgData name="Karla Melo" userId="557f0bc37148e418" providerId="LiveId" clId="{76F4B4D0-FE0E-4400-8881-EC482132C63A}" dt="2021-09-02T16:20:12.651" v="1781" actId="404"/>
          <ac:spMkLst>
            <pc:docMk/>
            <pc:sldMk cId="0" sldId="366"/>
            <ac:spMk id="122885" creationId="{00000000-0000-0000-0000-000000000000}"/>
          </ac:spMkLst>
        </pc:spChg>
        <pc:spChg chg="mod">
          <ac:chgData name="Karla Melo" userId="557f0bc37148e418" providerId="LiveId" clId="{76F4B4D0-FE0E-4400-8881-EC482132C63A}" dt="2021-09-02T16:20:04.267" v="1779"/>
          <ac:spMkLst>
            <pc:docMk/>
            <pc:sldMk cId="0" sldId="366"/>
            <ac:spMk id="122886" creationId="{00000000-0000-0000-0000-000000000000}"/>
          </ac:spMkLst>
        </pc:spChg>
        <pc:spChg chg="mod">
          <ac:chgData name="Karla Melo" userId="557f0bc37148e418" providerId="LiveId" clId="{76F4B4D0-FE0E-4400-8881-EC482132C63A}" dt="2021-09-02T16:19:24.114" v="1725" actId="1037"/>
          <ac:spMkLst>
            <pc:docMk/>
            <pc:sldMk cId="0" sldId="366"/>
            <ac:spMk id="122889" creationId="{00000000-0000-0000-0000-000000000000}"/>
          </ac:spMkLst>
        </pc:spChg>
        <pc:spChg chg="mod">
          <ac:chgData name="Karla Melo" userId="557f0bc37148e418" providerId="LiveId" clId="{76F4B4D0-FE0E-4400-8881-EC482132C63A}" dt="2021-09-02T16:19:24.114" v="1725" actId="1037"/>
          <ac:spMkLst>
            <pc:docMk/>
            <pc:sldMk cId="0" sldId="366"/>
            <ac:spMk id="122890" creationId="{00000000-0000-0000-0000-000000000000}"/>
          </ac:spMkLst>
        </pc:spChg>
      </pc:sldChg>
      <pc:sldChg chg="modSp add mod ord modClrScheme chgLayout">
        <pc:chgData name="Karla Melo" userId="557f0bc37148e418" providerId="LiveId" clId="{76F4B4D0-FE0E-4400-8881-EC482132C63A}" dt="2021-09-02T16:32:56.919" v="1949" actId="1076"/>
        <pc:sldMkLst>
          <pc:docMk/>
          <pc:sldMk cId="0" sldId="368"/>
        </pc:sldMkLst>
        <pc:spChg chg="mod">
          <ac:chgData name="Karla Melo" userId="557f0bc37148e418" providerId="LiveId" clId="{76F4B4D0-FE0E-4400-8881-EC482132C63A}" dt="2021-09-02T16:32:06.025" v="1933" actId="1036"/>
          <ac:spMkLst>
            <pc:docMk/>
            <pc:sldMk cId="0" sldId="368"/>
            <ac:spMk id="15364" creationId="{00000000-0000-0000-0000-000000000000}"/>
          </ac:spMkLst>
        </pc:spChg>
        <pc:spChg chg="mod">
          <ac:chgData name="Karla Melo" userId="557f0bc37148e418" providerId="LiveId" clId="{76F4B4D0-FE0E-4400-8881-EC482132C63A}" dt="2021-09-02T16:32:06.025" v="1933" actId="1036"/>
          <ac:spMkLst>
            <pc:docMk/>
            <pc:sldMk cId="0" sldId="368"/>
            <ac:spMk id="15365" creationId="{00000000-0000-0000-0000-000000000000}"/>
          </ac:spMkLst>
        </pc:spChg>
        <pc:spChg chg="mod">
          <ac:chgData name="Karla Melo" userId="557f0bc37148e418" providerId="LiveId" clId="{76F4B4D0-FE0E-4400-8881-EC482132C63A}" dt="2021-09-02T16:32:06.025" v="1933" actId="1036"/>
          <ac:spMkLst>
            <pc:docMk/>
            <pc:sldMk cId="0" sldId="368"/>
            <ac:spMk id="15366" creationId="{00000000-0000-0000-0000-000000000000}"/>
          </ac:spMkLst>
        </pc:spChg>
        <pc:spChg chg="mod">
          <ac:chgData name="Karla Melo" userId="557f0bc37148e418" providerId="LiveId" clId="{76F4B4D0-FE0E-4400-8881-EC482132C63A}" dt="2021-09-02T16:32:06.025" v="1933" actId="1036"/>
          <ac:spMkLst>
            <pc:docMk/>
            <pc:sldMk cId="0" sldId="368"/>
            <ac:spMk id="15367" creationId="{00000000-0000-0000-0000-000000000000}"/>
          </ac:spMkLst>
        </pc:spChg>
        <pc:spChg chg="mod">
          <ac:chgData name="Karla Melo" userId="557f0bc37148e418" providerId="LiveId" clId="{76F4B4D0-FE0E-4400-8881-EC482132C63A}" dt="2021-09-02T16:32:06.025" v="1933" actId="1036"/>
          <ac:spMkLst>
            <pc:docMk/>
            <pc:sldMk cId="0" sldId="368"/>
            <ac:spMk id="15368" creationId="{00000000-0000-0000-0000-000000000000}"/>
          </ac:spMkLst>
        </pc:spChg>
        <pc:spChg chg="mod">
          <ac:chgData name="Karla Melo" userId="557f0bc37148e418" providerId="LiveId" clId="{76F4B4D0-FE0E-4400-8881-EC482132C63A}" dt="2021-09-02T16:32:47.337" v="1948" actId="1076"/>
          <ac:spMkLst>
            <pc:docMk/>
            <pc:sldMk cId="0" sldId="368"/>
            <ac:spMk id="15370" creationId="{00000000-0000-0000-0000-000000000000}"/>
          </ac:spMkLst>
        </pc:spChg>
        <pc:spChg chg="mod">
          <ac:chgData name="Karla Melo" userId="557f0bc37148e418" providerId="LiveId" clId="{76F4B4D0-FE0E-4400-8881-EC482132C63A}" dt="2021-09-02T16:32:56.919" v="1949" actId="1076"/>
          <ac:spMkLst>
            <pc:docMk/>
            <pc:sldMk cId="0" sldId="368"/>
            <ac:spMk id="15371" creationId="{00000000-0000-0000-0000-000000000000}"/>
          </ac:spMkLst>
        </pc:spChg>
        <pc:spChg chg="mod">
          <ac:chgData name="Karla Melo" userId="557f0bc37148e418" providerId="LiveId" clId="{76F4B4D0-FE0E-4400-8881-EC482132C63A}" dt="2021-09-02T16:32:32.288" v="1941"/>
          <ac:spMkLst>
            <pc:docMk/>
            <pc:sldMk cId="0" sldId="368"/>
            <ac:spMk id="126979" creationId="{00000000-0000-0000-0000-000000000000}"/>
          </ac:spMkLst>
        </pc:spChg>
        <pc:spChg chg="mod">
          <ac:chgData name="Karla Melo" userId="557f0bc37148e418" providerId="LiveId" clId="{76F4B4D0-FE0E-4400-8881-EC482132C63A}" dt="2021-09-02T16:32:56.919" v="1949" actId="1076"/>
          <ac:spMkLst>
            <pc:docMk/>
            <pc:sldMk cId="0" sldId="368"/>
            <ac:spMk id="126987" creationId="{00000000-0000-0000-0000-000000000000}"/>
          </ac:spMkLst>
        </pc:spChg>
        <pc:grpChg chg="mod">
          <ac:chgData name="Karla Melo" userId="557f0bc37148e418" providerId="LiveId" clId="{76F4B4D0-FE0E-4400-8881-EC482132C63A}" dt="2021-09-02T16:32:56.919" v="1949" actId="1076"/>
          <ac:grpSpMkLst>
            <pc:docMk/>
            <pc:sldMk cId="0" sldId="368"/>
            <ac:grpSpMk id="3" creationId="{00000000-0000-0000-0000-000000000000}"/>
          </ac:grpSpMkLst>
        </pc:grpChg>
        <pc:graphicFrameChg chg="mod">
          <ac:chgData name="Karla Melo" userId="557f0bc37148e418" providerId="LiveId" clId="{76F4B4D0-FE0E-4400-8881-EC482132C63A}" dt="2021-09-02T16:32:06.025" v="1933" actId="1036"/>
          <ac:graphicFrameMkLst>
            <pc:docMk/>
            <pc:sldMk cId="0" sldId="368"/>
            <ac:graphicFrameMk id="15362" creationId="{00000000-0000-0000-0000-000000000000}"/>
          </ac:graphicFrameMkLst>
        </pc:graphicFrameChg>
      </pc:sldChg>
      <pc:sldChg chg="modSp add mod ord modClrScheme chgLayout">
        <pc:chgData name="Karla Melo" userId="557f0bc37148e418" providerId="LiveId" clId="{76F4B4D0-FE0E-4400-8881-EC482132C63A}" dt="2021-09-02T16:33:06.321" v="1950" actId="1076"/>
        <pc:sldMkLst>
          <pc:docMk/>
          <pc:sldMk cId="0" sldId="378"/>
        </pc:sldMkLst>
        <pc:graphicFrameChg chg="mod ord">
          <ac:chgData name="Karla Melo" userId="557f0bc37148e418" providerId="LiveId" clId="{76F4B4D0-FE0E-4400-8881-EC482132C63A}" dt="2021-09-02T16:33:06.321" v="1950" actId="1076"/>
          <ac:graphicFrameMkLst>
            <pc:docMk/>
            <pc:sldMk cId="0" sldId="378"/>
            <ac:graphicFrameMk id="16386" creationId="{00000000-0000-0000-0000-000000000000}"/>
          </ac:graphicFrameMkLst>
        </pc:graphicFrameChg>
      </pc:sldChg>
      <pc:sldChg chg="modSp add mod ord modClrScheme chgLayout">
        <pc:chgData name="Karla Melo" userId="557f0bc37148e418" providerId="LiveId" clId="{76F4B4D0-FE0E-4400-8881-EC482132C63A}" dt="2021-09-02T16:34:02.126" v="1993" actId="1035"/>
        <pc:sldMkLst>
          <pc:docMk/>
          <pc:sldMk cId="0" sldId="388"/>
        </pc:sldMkLst>
        <pc:spChg chg="mod">
          <ac:chgData name="Karla Melo" userId="557f0bc37148e418" providerId="LiveId" clId="{76F4B4D0-FE0E-4400-8881-EC482132C63A}" dt="2021-09-02T16:34:02.126" v="1993" actId="1035"/>
          <ac:spMkLst>
            <pc:docMk/>
            <pc:sldMk cId="0" sldId="388"/>
            <ac:spMk id="38915" creationId="{00000000-0000-0000-0000-000000000000}"/>
          </ac:spMkLst>
        </pc:spChg>
        <pc:spChg chg="mod">
          <ac:chgData name="Karla Melo" userId="557f0bc37148e418" providerId="LiveId" clId="{76F4B4D0-FE0E-4400-8881-EC482132C63A}" dt="2021-09-02T16:33:42.983" v="1979" actId="1036"/>
          <ac:spMkLst>
            <pc:docMk/>
            <pc:sldMk cId="0" sldId="388"/>
            <ac:spMk id="38922" creationId="{00000000-0000-0000-0000-000000000000}"/>
          </ac:spMkLst>
        </pc:spChg>
      </pc:sldChg>
      <pc:sldChg chg="modSp mod modShow">
        <pc:chgData name="Karla Melo" userId="557f0bc37148e418" providerId="LiveId" clId="{76F4B4D0-FE0E-4400-8881-EC482132C63A}" dt="2021-09-02T16:17:51.595" v="1659" actId="729"/>
        <pc:sldMkLst>
          <pc:docMk/>
          <pc:sldMk cId="4234441814" sldId="404"/>
        </pc:sldMkLst>
        <pc:spChg chg="mod">
          <ac:chgData name="Karla Melo" userId="557f0bc37148e418" providerId="LiveId" clId="{76F4B4D0-FE0E-4400-8881-EC482132C63A}" dt="2021-09-02T16:14:13.068" v="1562"/>
          <ac:spMkLst>
            <pc:docMk/>
            <pc:sldMk cId="4234441814" sldId="404"/>
            <ac:spMk id="103426" creationId="{00000000-0000-0000-0000-000000000000}"/>
          </ac:spMkLst>
        </pc:spChg>
        <pc:spChg chg="mod">
          <ac:chgData name="Karla Melo" userId="557f0bc37148e418" providerId="LiveId" clId="{76F4B4D0-FE0E-4400-8881-EC482132C63A}" dt="2021-09-02T16:17:16.593" v="1636" actId="6549"/>
          <ac:spMkLst>
            <pc:docMk/>
            <pc:sldMk cId="4234441814" sldId="404"/>
            <ac:spMk id="103427" creationId="{00000000-0000-0000-0000-000000000000}"/>
          </ac:spMkLst>
        </pc:spChg>
      </pc:sldChg>
      <pc:sldChg chg="delSp modSp mod">
        <pc:chgData name="Karla Melo" userId="557f0bc37148e418" providerId="LiveId" clId="{76F4B4D0-FE0E-4400-8881-EC482132C63A}" dt="2021-09-02T16:10:08.827" v="1518" actId="6549"/>
        <pc:sldMkLst>
          <pc:docMk/>
          <pc:sldMk cId="1366712585" sldId="964"/>
        </pc:sldMkLst>
        <pc:spChg chg="mod">
          <ac:chgData name="Karla Melo" userId="557f0bc37148e418" providerId="LiveId" clId="{76F4B4D0-FE0E-4400-8881-EC482132C63A}" dt="2021-09-02T16:07:52.234" v="1469" actId="14100"/>
          <ac:spMkLst>
            <pc:docMk/>
            <pc:sldMk cId="1366712585" sldId="964"/>
            <ac:spMk id="68" creationId="{00000000-0000-0000-0000-000000000000}"/>
          </ac:spMkLst>
        </pc:spChg>
        <pc:spChg chg="mod">
          <ac:chgData name="Karla Melo" userId="557f0bc37148e418" providerId="LiveId" clId="{76F4B4D0-FE0E-4400-8881-EC482132C63A}" dt="2021-09-02T16:08:32.155" v="1485" actId="6549"/>
          <ac:spMkLst>
            <pc:docMk/>
            <pc:sldMk cId="1366712585" sldId="964"/>
            <ac:spMk id="294964" creationId="{00000000-0000-0000-0000-000000000000}"/>
          </ac:spMkLst>
        </pc:spChg>
        <pc:spChg chg="mod">
          <ac:chgData name="Karla Melo" userId="557f0bc37148e418" providerId="LiveId" clId="{76F4B4D0-FE0E-4400-8881-EC482132C63A}" dt="2021-09-02T16:08:54.660" v="1504" actId="6549"/>
          <ac:spMkLst>
            <pc:docMk/>
            <pc:sldMk cId="1366712585" sldId="964"/>
            <ac:spMk id="294965" creationId="{00000000-0000-0000-0000-000000000000}"/>
          </ac:spMkLst>
        </pc:spChg>
        <pc:spChg chg="mod">
          <ac:chgData name="Karla Melo" userId="557f0bc37148e418" providerId="LiveId" clId="{76F4B4D0-FE0E-4400-8881-EC482132C63A}" dt="2021-09-02T16:09:37.966" v="1516"/>
          <ac:spMkLst>
            <pc:docMk/>
            <pc:sldMk cId="1366712585" sldId="964"/>
            <ac:spMk id="294975" creationId="{00000000-0000-0000-0000-000000000000}"/>
          </ac:spMkLst>
        </pc:spChg>
        <pc:spChg chg="mod">
          <ac:chgData name="Karla Melo" userId="557f0bc37148e418" providerId="LiveId" clId="{76F4B4D0-FE0E-4400-8881-EC482132C63A}" dt="2021-09-02T16:09:57.235" v="1517"/>
          <ac:spMkLst>
            <pc:docMk/>
            <pc:sldMk cId="1366712585" sldId="964"/>
            <ac:spMk id="1441795" creationId="{00000000-0000-0000-0000-000000000000}"/>
          </ac:spMkLst>
        </pc:spChg>
        <pc:spChg chg="mod">
          <ac:chgData name="Karla Melo" userId="557f0bc37148e418" providerId="LiveId" clId="{76F4B4D0-FE0E-4400-8881-EC482132C63A}" dt="2021-09-02T16:10:08.827" v="1518" actId="6549"/>
          <ac:spMkLst>
            <pc:docMk/>
            <pc:sldMk cId="1366712585" sldId="964"/>
            <ac:spMk id="1441796" creationId="{00000000-0000-0000-0000-000000000000}"/>
          </ac:spMkLst>
        </pc:spChg>
        <pc:spChg chg="mod">
          <ac:chgData name="Karla Melo" userId="557f0bc37148e418" providerId="LiveId" clId="{76F4B4D0-FE0E-4400-8881-EC482132C63A}" dt="2021-09-02T16:09:05.772" v="1515" actId="6549"/>
          <ac:spMkLst>
            <pc:docMk/>
            <pc:sldMk cId="1366712585" sldId="964"/>
            <ac:spMk id="1441847" creationId="{00000000-0000-0000-0000-000000000000}"/>
          </ac:spMkLst>
        </pc:spChg>
        <pc:spChg chg="del">
          <ac:chgData name="Karla Melo" userId="557f0bc37148e418" providerId="LiveId" clId="{76F4B4D0-FE0E-4400-8881-EC482132C63A}" dt="2021-09-02T16:07:29.868" v="1452" actId="478"/>
          <ac:spMkLst>
            <pc:docMk/>
            <pc:sldMk cId="1366712585" sldId="964"/>
            <ac:spMk id="1441851" creationId="{00000000-0000-0000-0000-000000000000}"/>
          </ac:spMkLst>
        </pc:spChg>
      </pc:sldChg>
      <pc:sldChg chg="modSp mod">
        <pc:chgData name="Karla Melo" userId="557f0bc37148e418" providerId="LiveId" clId="{76F4B4D0-FE0E-4400-8881-EC482132C63A}" dt="2021-09-02T18:59:13.483" v="2276" actId="404"/>
        <pc:sldMkLst>
          <pc:docMk/>
          <pc:sldMk cId="3536755257" sldId="968"/>
        </pc:sldMkLst>
        <pc:spChg chg="mod">
          <ac:chgData name="Karla Melo" userId="557f0bc37148e418" providerId="LiveId" clId="{76F4B4D0-FE0E-4400-8881-EC482132C63A}" dt="2021-09-02T18:59:13.483" v="2276" actId="404"/>
          <ac:spMkLst>
            <pc:docMk/>
            <pc:sldMk cId="3536755257" sldId="968"/>
            <ac:spMk id="2" creationId="{4EE132EE-34E4-4814-AF19-5BB53805BB58}"/>
          </ac:spMkLst>
        </pc:spChg>
      </pc:sldChg>
      <pc:sldChg chg="modNotesTx">
        <pc:chgData name="Karla Melo" userId="557f0bc37148e418" providerId="LiveId" clId="{76F4B4D0-FE0E-4400-8881-EC482132C63A}" dt="2021-09-02T01:35:04.673" v="9" actId="20577"/>
        <pc:sldMkLst>
          <pc:docMk/>
          <pc:sldMk cId="3747104115" sldId="970"/>
        </pc:sldMkLst>
      </pc:sldChg>
      <pc:sldChg chg="addSp delSp modSp add mod chgLayout">
        <pc:chgData name="Karla Melo" userId="557f0bc37148e418" providerId="LiveId" clId="{76F4B4D0-FE0E-4400-8881-EC482132C63A}" dt="2021-09-02T14:37:35.016" v="467" actId="20577"/>
        <pc:sldMkLst>
          <pc:docMk/>
          <pc:sldMk cId="3089814575" sldId="976"/>
        </pc:sldMkLst>
        <pc:spChg chg="del">
          <ac:chgData name="Karla Melo" userId="557f0bc37148e418" providerId="LiveId" clId="{76F4B4D0-FE0E-4400-8881-EC482132C63A}" dt="2021-09-02T14:22:37.447" v="12" actId="478"/>
          <ac:spMkLst>
            <pc:docMk/>
            <pc:sldMk cId="3089814575" sldId="976"/>
            <ac:spMk id="2" creationId="{04DFB7D9-AE3F-40DB-A471-28AD5CCA5D00}"/>
          </ac:spMkLst>
        </pc:spChg>
        <pc:spChg chg="del">
          <ac:chgData name="Karla Melo" userId="557f0bc37148e418" providerId="LiveId" clId="{76F4B4D0-FE0E-4400-8881-EC482132C63A}" dt="2021-09-02T14:22:16.711" v="11" actId="478"/>
          <ac:spMkLst>
            <pc:docMk/>
            <pc:sldMk cId="3089814575" sldId="976"/>
            <ac:spMk id="3" creationId="{CDF857F1-21BC-45AD-ADE1-82E9389145AD}"/>
          </ac:spMkLst>
        </pc:spChg>
        <pc:spChg chg="mod">
          <ac:chgData name="Karla Melo" userId="557f0bc37148e418" providerId="LiveId" clId="{76F4B4D0-FE0E-4400-8881-EC482132C63A}" dt="2021-09-02T14:24:52.064" v="53" actId="255"/>
          <ac:spMkLst>
            <pc:docMk/>
            <pc:sldMk cId="3089814575" sldId="976"/>
            <ac:spMk id="5" creationId="{D71137C6-850E-4EC1-88A9-75ABC207EFD3}"/>
          </ac:spMkLst>
        </pc:spChg>
        <pc:spChg chg="add del mod">
          <ac:chgData name="Karla Melo" userId="557f0bc37148e418" providerId="LiveId" clId="{76F4B4D0-FE0E-4400-8881-EC482132C63A}" dt="2021-09-02T14:23:11.815" v="14" actId="931"/>
          <ac:spMkLst>
            <pc:docMk/>
            <pc:sldMk cId="3089814575" sldId="976"/>
            <ac:spMk id="6" creationId="{721FE1E6-7C33-4FCA-A0C6-98D702D8AB56}"/>
          </ac:spMkLst>
        </pc:spChg>
        <pc:spChg chg="add del mod">
          <ac:chgData name="Karla Melo" userId="557f0bc37148e418" providerId="LiveId" clId="{76F4B4D0-FE0E-4400-8881-EC482132C63A}" dt="2021-09-02T14:22:39.483" v="13" actId="478"/>
          <ac:spMkLst>
            <pc:docMk/>
            <pc:sldMk cId="3089814575" sldId="976"/>
            <ac:spMk id="9" creationId="{7275252B-E385-435A-AD20-EED31FAE5300}"/>
          </ac:spMkLst>
        </pc:spChg>
        <pc:spChg chg="add del mod ord">
          <ac:chgData name="Karla Melo" userId="557f0bc37148e418" providerId="LiveId" clId="{76F4B4D0-FE0E-4400-8881-EC482132C63A}" dt="2021-09-02T14:26:55.644" v="57" actId="700"/>
          <ac:spMkLst>
            <pc:docMk/>
            <pc:sldMk cId="3089814575" sldId="976"/>
            <ac:spMk id="12" creationId="{3FE71803-3903-4987-AFA4-3DF860965649}"/>
          </ac:spMkLst>
        </pc:spChg>
        <pc:spChg chg="add mod">
          <ac:chgData name="Karla Melo" userId="557f0bc37148e418" providerId="LiveId" clId="{76F4B4D0-FE0E-4400-8881-EC482132C63A}" dt="2021-09-02T14:37:35.016" v="467" actId="20577"/>
          <ac:spMkLst>
            <pc:docMk/>
            <pc:sldMk cId="3089814575" sldId="976"/>
            <ac:spMk id="13" creationId="{E96D9691-0573-49ED-A0EC-2C9337F2764C}"/>
          </ac:spMkLst>
        </pc:spChg>
        <pc:picChg chg="del">
          <ac:chgData name="Karla Melo" userId="557f0bc37148e418" providerId="LiveId" clId="{76F4B4D0-FE0E-4400-8881-EC482132C63A}" dt="2021-09-02T14:22:16.711" v="11" actId="478"/>
          <ac:picMkLst>
            <pc:docMk/>
            <pc:sldMk cId="3089814575" sldId="976"/>
            <ac:picMk id="7" creationId="{205B70DB-3866-45C4-B619-6F1A1C3AB540}"/>
          </ac:picMkLst>
        </pc:picChg>
        <pc:picChg chg="add mod ord">
          <ac:chgData name="Karla Melo" userId="557f0bc37148e418" providerId="LiveId" clId="{76F4B4D0-FE0E-4400-8881-EC482132C63A}" dt="2021-09-02T14:26:55.644" v="57" actId="700"/>
          <ac:picMkLst>
            <pc:docMk/>
            <pc:sldMk cId="3089814575" sldId="976"/>
            <ac:picMk id="11" creationId="{C5220B24-99D4-4F0E-95A7-4FC0B49B6EFF}"/>
          </ac:picMkLst>
        </pc:picChg>
      </pc:sldChg>
      <pc:sldChg chg="addSp delSp modSp add mod modNotesTx">
        <pc:chgData name="Karla Melo" userId="557f0bc37148e418" providerId="LiveId" clId="{76F4B4D0-FE0E-4400-8881-EC482132C63A}" dt="2021-09-02T14:45:51.074" v="570" actId="1076"/>
        <pc:sldMkLst>
          <pc:docMk/>
          <pc:sldMk cId="3762253" sldId="977"/>
        </pc:sldMkLst>
        <pc:spChg chg="mod">
          <ac:chgData name="Karla Melo" userId="557f0bc37148e418" providerId="LiveId" clId="{76F4B4D0-FE0E-4400-8881-EC482132C63A}" dt="2021-09-02T14:45:51.074" v="570" actId="1076"/>
          <ac:spMkLst>
            <pc:docMk/>
            <pc:sldMk cId="3762253" sldId="977"/>
            <ac:spMk id="2" creationId="{0069D11E-75F2-4993-AEB2-0DFDEBC06B15}"/>
          </ac:spMkLst>
        </pc:spChg>
        <pc:spChg chg="del">
          <ac:chgData name="Karla Melo" userId="557f0bc37148e418" providerId="LiveId" clId="{76F4B4D0-FE0E-4400-8881-EC482132C63A}" dt="2021-09-02T14:38:39.816" v="477" actId="478"/>
          <ac:spMkLst>
            <pc:docMk/>
            <pc:sldMk cId="3762253" sldId="977"/>
            <ac:spMk id="3" creationId="{962CB21E-6AB5-462C-A411-733705C3CCE4}"/>
          </ac:spMkLst>
        </pc:spChg>
        <pc:spChg chg="del">
          <ac:chgData name="Karla Melo" userId="557f0bc37148e418" providerId="LiveId" clId="{76F4B4D0-FE0E-4400-8881-EC482132C63A}" dt="2021-09-02T14:39:28.878" v="479" actId="478"/>
          <ac:spMkLst>
            <pc:docMk/>
            <pc:sldMk cId="3762253" sldId="977"/>
            <ac:spMk id="4" creationId="{9E80A610-5B70-408B-8448-9621F4CAF189}"/>
          </ac:spMkLst>
        </pc:spChg>
        <pc:spChg chg="add del mod">
          <ac:chgData name="Karla Melo" userId="557f0bc37148e418" providerId="LiveId" clId="{76F4B4D0-FE0E-4400-8881-EC482132C63A}" dt="2021-09-02T14:38:41.789" v="478" actId="478"/>
          <ac:spMkLst>
            <pc:docMk/>
            <pc:sldMk cId="3762253" sldId="977"/>
            <ac:spMk id="7" creationId="{5BA8FD22-D241-43FC-90F1-FC353A845BEE}"/>
          </ac:spMkLst>
        </pc:spChg>
        <pc:spChg chg="add mod">
          <ac:chgData name="Karla Melo" userId="557f0bc37148e418" providerId="LiveId" clId="{76F4B4D0-FE0E-4400-8881-EC482132C63A}" dt="2021-09-02T14:40:01.399" v="487" actId="1076"/>
          <ac:spMkLst>
            <pc:docMk/>
            <pc:sldMk cId="3762253" sldId="977"/>
            <ac:spMk id="8" creationId="{4ED2746F-7F2F-4305-9FC3-B0CDDEEEC531}"/>
          </ac:spMkLst>
        </pc:spChg>
        <pc:picChg chg="del">
          <ac:chgData name="Karla Melo" userId="557f0bc37148e418" providerId="LiveId" clId="{76F4B4D0-FE0E-4400-8881-EC482132C63A}" dt="2021-09-02T14:38:21.291" v="469" actId="478"/>
          <ac:picMkLst>
            <pc:docMk/>
            <pc:sldMk cId="3762253" sldId="977"/>
            <ac:picMk id="6" creationId="{CA7D5737-93A9-4A58-8D87-7175429CA5AA}"/>
          </ac:picMkLst>
        </pc:picChg>
        <pc:picChg chg="add mod">
          <ac:chgData name="Karla Melo" userId="557f0bc37148e418" providerId="LiveId" clId="{76F4B4D0-FE0E-4400-8881-EC482132C63A}" dt="2021-09-02T14:41:37.589" v="509" actId="1076"/>
          <ac:picMkLst>
            <pc:docMk/>
            <pc:sldMk cId="3762253" sldId="977"/>
            <ac:picMk id="10" creationId="{26FF3BEE-0D75-476B-87D0-40415CCB573A}"/>
          </ac:picMkLst>
        </pc:picChg>
      </pc:sldChg>
      <pc:sldChg chg="addSp delSp modSp add mod ord modNotesTx">
        <pc:chgData name="Karla Melo" userId="557f0bc37148e418" providerId="LiveId" clId="{76F4B4D0-FE0E-4400-8881-EC482132C63A}" dt="2021-09-02T14:50:11.565" v="645"/>
        <pc:sldMkLst>
          <pc:docMk/>
          <pc:sldMk cId="272321227" sldId="978"/>
        </pc:sldMkLst>
        <pc:spChg chg="mod">
          <ac:chgData name="Karla Melo" userId="557f0bc37148e418" providerId="LiveId" clId="{76F4B4D0-FE0E-4400-8881-EC482132C63A}" dt="2021-09-02T14:48:45.126" v="608" actId="20577"/>
          <ac:spMkLst>
            <pc:docMk/>
            <pc:sldMk cId="272321227" sldId="978"/>
            <ac:spMk id="2" creationId="{0069D11E-75F2-4993-AEB2-0DFDEBC06B15}"/>
          </ac:spMkLst>
        </pc:spChg>
        <pc:spChg chg="mod">
          <ac:chgData name="Karla Melo" userId="557f0bc37148e418" providerId="LiveId" clId="{76F4B4D0-FE0E-4400-8881-EC482132C63A}" dt="2021-09-02T14:42:38.523" v="519" actId="1076"/>
          <ac:spMkLst>
            <pc:docMk/>
            <pc:sldMk cId="272321227" sldId="978"/>
            <ac:spMk id="8" creationId="{4ED2746F-7F2F-4305-9FC3-B0CDDEEEC531}"/>
          </ac:spMkLst>
        </pc:spChg>
        <pc:picChg chg="add mod">
          <ac:chgData name="Karla Melo" userId="557f0bc37148e418" providerId="LiveId" clId="{76F4B4D0-FE0E-4400-8881-EC482132C63A}" dt="2021-09-02T14:43:32.986" v="530" actId="208"/>
          <ac:picMkLst>
            <pc:docMk/>
            <pc:sldMk cId="272321227" sldId="978"/>
            <ac:picMk id="4" creationId="{CFBBE4D6-54F7-4B47-AC54-ED3AE5C8A6AB}"/>
          </ac:picMkLst>
        </pc:picChg>
        <pc:picChg chg="del">
          <ac:chgData name="Karla Melo" userId="557f0bc37148e418" providerId="LiveId" clId="{76F4B4D0-FE0E-4400-8881-EC482132C63A}" dt="2021-09-02T14:41:59.498" v="511" actId="478"/>
          <ac:picMkLst>
            <pc:docMk/>
            <pc:sldMk cId="272321227" sldId="978"/>
            <ac:picMk id="10" creationId="{26FF3BEE-0D75-476B-87D0-40415CCB573A}"/>
          </ac:picMkLst>
        </pc:picChg>
      </pc:sldChg>
      <pc:sldChg chg="addSp delSp modSp add mod modNotesTx">
        <pc:chgData name="Karla Melo" userId="557f0bc37148e418" providerId="LiveId" clId="{76F4B4D0-FE0E-4400-8881-EC482132C63A}" dt="2021-09-02T14:50:41.967" v="646"/>
        <pc:sldMkLst>
          <pc:docMk/>
          <pc:sldMk cId="997334327" sldId="979"/>
        </pc:sldMkLst>
        <pc:spChg chg="mod">
          <ac:chgData name="Karla Melo" userId="557f0bc37148e418" providerId="LiveId" clId="{76F4B4D0-FE0E-4400-8881-EC482132C63A}" dt="2021-09-02T14:49:10.990" v="610"/>
          <ac:spMkLst>
            <pc:docMk/>
            <pc:sldMk cId="997334327" sldId="979"/>
            <ac:spMk id="2" creationId="{0069D11E-75F2-4993-AEB2-0DFDEBC06B15}"/>
          </ac:spMkLst>
        </pc:spChg>
        <pc:picChg chg="del">
          <ac:chgData name="Karla Melo" userId="557f0bc37148e418" providerId="LiveId" clId="{76F4B4D0-FE0E-4400-8881-EC482132C63A}" dt="2021-09-02T14:42:48.393" v="522" actId="478"/>
          <ac:picMkLst>
            <pc:docMk/>
            <pc:sldMk cId="997334327" sldId="979"/>
            <ac:picMk id="4" creationId="{CFBBE4D6-54F7-4B47-AC54-ED3AE5C8A6AB}"/>
          </ac:picMkLst>
        </pc:picChg>
        <pc:picChg chg="add mod">
          <ac:chgData name="Karla Melo" userId="557f0bc37148e418" providerId="LiveId" clId="{76F4B4D0-FE0E-4400-8881-EC482132C63A}" dt="2021-09-02T14:43:25.723" v="529" actId="208"/>
          <ac:picMkLst>
            <pc:docMk/>
            <pc:sldMk cId="997334327" sldId="979"/>
            <ac:picMk id="5" creationId="{AE0D21E8-506A-4185-AAB9-04E0119A0BB2}"/>
          </ac:picMkLst>
        </pc:picChg>
      </pc:sldChg>
      <pc:sldChg chg="addSp delSp modSp add mod modNotesTx">
        <pc:chgData name="Karla Melo" userId="557f0bc37148e418" providerId="LiveId" clId="{76F4B4D0-FE0E-4400-8881-EC482132C63A}" dt="2021-09-02T14:54:17.349" v="691"/>
        <pc:sldMkLst>
          <pc:docMk/>
          <pc:sldMk cId="1103431814" sldId="980"/>
        </pc:sldMkLst>
        <pc:spChg chg="mod">
          <ac:chgData name="Karla Melo" userId="557f0bc37148e418" providerId="LiveId" clId="{76F4B4D0-FE0E-4400-8881-EC482132C63A}" dt="2021-09-02T14:52:02.343" v="685" actId="20577"/>
          <ac:spMkLst>
            <pc:docMk/>
            <pc:sldMk cId="1103431814" sldId="980"/>
            <ac:spMk id="2" creationId="{0069D11E-75F2-4993-AEB2-0DFDEBC06B15}"/>
          </ac:spMkLst>
        </pc:spChg>
        <pc:picChg chg="add mod">
          <ac:chgData name="Karla Melo" userId="557f0bc37148e418" providerId="LiveId" clId="{76F4B4D0-FE0E-4400-8881-EC482132C63A}" dt="2021-09-02T14:44:30.120" v="539" actId="208"/>
          <ac:picMkLst>
            <pc:docMk/>
            <pc:sldMk cId="1103431814" sldId="980"/>
            <ac:picMk id="4" creationId="{BEE06D44-C5B6-40CA-95B7-603C7D47088D}"/>
          </ac:picMkLst>
        </pc:picChg>
        <pc:picChg chg="del">
          <ac:chgData name="Karla Melo" userId="557f0bc37148e418" providerId="LiveId" clId="{76F4B4D0-FE0E-4400-8881-EC482132C63A}" dt="2021-09-02T14:43:53.140" v="532" actId="478"/>
          <ac:picMkLst>
            <pc:docMk/>
            <pc:sldMk cId="1103431814" sldId="980"/>
            <ac:picMk id="5" creationId="{AE0D21E8-506A-4185-AAB9-04E0119A0BB2}"/>
          </ac:picMkLst>
        </pc:picChg>
      </pc:sldChg>
      <pc:sldChg chg="addSp delSp modSp add mod modNotesTx">
        <pc:chgData name="Karla Melo" userId="557f0bc37148e418" providerId="LiveId" clId="{76F4B4D0-FE0E-4400-8881-EC482132C63A}" dt="2021-09-02T14:47:05.488" v="581" actId="208"/>
        <pc:sldMkLst>
          <pc:docMk/>
          <pc:sldMk cId="1385809753" sldId="981"/>
        </pc:sldMkLst>
        <pc:picChg chg="add mod">
          <ac:chgData name="Karla Melo" userId="557f0bc37148e418" providerId="LiveId" clId="{76F4B4D0-FE0E-4400-8881-EC482132C63A}" dt="2021-09-02T14:47:05.488" v="581" actId="208"/>
          <ac:picMkLst>
            <pc:docMk/>
            <pc:sldMk cId="1385809753" sldId="981"/>
            <ac:picMk id="4" creationId="{E98070E9-035F-4CC6-9E4C-8FF6643DE205}"/>
          </ac:picMkLst>
        </pc:picChg>
        <pc:picChg chg="del">
          <ac:chgData name="Karla Melo" userId="557f0bc37148e418" providerId="LiveId" clId="{76F4B4D0-FE0E-4400-8881-EC482132C63A}" dt="2021-09-02T14:46:06.914" v="572" actId="478"/>
          <ac:picMkLst>
            <pc:docMk/>
            <pc:sldMk cId="1385809753" sldId="981"/>
            <ac:picMk id="10" creationId="{26FF3BEE-0D75-476B-87D0-40415CCB573A}"/>
          </ac:picMkLst>
        </pc:picChg>
      </pc:sldChg>
      <pc:sldChg chg="addSp delSp modSp add mod">
        <pc:chgData name="Karla Melo" userId="557f0bc37148e418" providerId="LiveId" clId="{76F4B4D0-FE0E-4400-8881-EC482132C63A}" dt="2021-09-02T15:02:33.957" v="761" actId="12"/>
        <pc:sldMkLst>
          <pc:docMk/>
          <pc:sldMk cId="2529048788" sldId="982"/>
        </pc:sldMkLst>
        <pc:spChg chg="add del mod">
          <ac:chgData name="Karla Melo" userId="557f0bc37148e418" providerId="LiveId" clId="{76F4B4D0-FE0E-4400-8881-EC482132C63A}" dt="2021-09-02T14:58:11.562" v="694" actId="931"/>
          <ac:spMkLst>
            <pc:docMk/>
            <pc:sldMk cId="2529048788" sldId="982"/>
            <ac:spMk id="3" creationId="{9C877687-11EB-4875-A112-93556C6B1E07}"/>
          </ac:spMkLst>
        </pc:spChg>
        <pc:spChg chg="mod">
          <ac:chgData name="Karla Melo" userId="557f0bc37148e418" providerId="LiveId" clId="{76F4B4D0-FE0E-4400-8881-EC482132C63A}" dt="2021-09-02T14:59:32.845" v="724" actId="122"/>
          <ac:spMkLst>
            <pc:docMk/>
            <pc:sldMk cId="2529048788" sldId="982"/>
            <ac:spMk id="5" creationId="{D71137C6-850E-4EC1-88A9-75ABC207EFD3}"/>
          </ac:spMkLst>
        </pc:spChg>
        <pc:spChg chg="mod">
          <ac:chgData name="Karla Melo" userId="557f0bc37148e418" providerId="LiveId" clId="{76F4B4D0-FE0E-4400-8881-EC482132C63A}" dt="2021-09-02T15:02:33.957" v="761" actId="12"/>
          <ac:spMkLst>
            <pc:docMk/>
            <pc:sldMk cId="2529048788" sldId="982"/>
            <ac:spMk id="13" creationId="{E96D9691-0573-49ED-A0EC-2C9337F2764C}"/>
          </ac:spMkLst>
        </pc:spChg>
        <pc:picChg chg="add mod">
          <ac:chgData name="Karla Melo" userId="557f0bc37148e418" providerId="LiveId" clId="{76F4B4D0-FE0E-4400-8881-EC482132C63A}" dt="2021-09-02T14:58:17.782" v="695" actId="1076"/>
          <ac:picMkLst>
            <pc:docMk/>
            <pc:sldMk cId="2529048788" sldId="982"/>
            <ac:picMk id="6" creationId="{8556B3AA-90EE-4599-A840-9739C3720E64}"/>
          </ac:picMkLst>
        </pc:picChg>
        <pc:picChg chg="add mod">
          <ac:chgData name="Karla Melo" userId="557f0bc37148e418" providerId="LiveId" clId="{76F4B4D0-FE0E-4400-8881-EC482132C63A}" dt="2021-09-02T14:58:45.486" v="697" actId="1076"/>
          <ac:picMkLst>
            <pc:docMk/>
            <pc:sldMk cId="2529048788" sldId="982"/>
            <ac:picMk id="8" creationId="{5C789F2D-17A7-490F-9D3D-B21EE40DCC4F}"/>
          </ac:picMkLst>
        </pc:picChg>
        <pc:picChg chg="del">
          <ac:chgData name="Karla Melo" userId="557f0bc37148e418" providerId="LiveId" clId="{76F4B4D0-FE0E-4400-8881-EC482132C63A}" dt="2021-09-02T14:57:48.004" v="693" actId="478"/>
          <ac:picMkLst>
            <pc:docMk/>
            <pc:sldMk cId="2529048788" sldId="982"/>
            <ac:picMk id="11" creationId="{C5220B24-99D4-4F0E-95A7-4FC0B49B6EFF}"/>
          </ac:picMkLst>
        </pc:picChg>
      </pc:sldChg>
      <pc:sldChg chg="addSp delSp modSp add mod modNotesTx">
        <pc:chgData name="Karla Melo" userId="557f0bc37148e418" providerId="LiveId" clId="{76F4B4D0-FE0E-4400-8881-EC482132C63A}" dt="2021-09-02T15:08:37.996" v="856" actId="6549"/>
        <pc:sldMkLst>
          <pc:docMk/>
          <pc:sldMk cId="625823163" sldId="983"/>
        </pc:sldMkLst>
        <pc:spChg chg="mod">
          <ac:chgData name="Karla Melo" userId="557f0bc37148e418" providerId="LiveId" clId="{76F4B4D0-FE0E-4400-8881-EC482132C63A}" dt="2021-09-02T15:05:14.710" v="842" actId="255"/>
          <ac:spMkLst>
            <pc:docMk/>
            <pc:sldMk cId="625823163" sldId="983"/>
            <ac:spMk id="2" creationId="{0069D11E-75F2-4993-AEB2-0DFDEBC06B15}"/>
          </ac:spMkLst>
        </pc:spChg>
        <pc:spChg chg="add mod">
          <ac:chgData name="Karla Melo" userId="557f0bc37148e418" providerId="LiveId" clId="{76F4B4D0-FE0E-4400-8881-EC482132C63A}" dt="2021-09-02T15:06:37.567" v="848" actId="1076"/>
          <ac:spMkLst>
            <pc:docMk/>
            <pc:sldMk cId="625823163" sldId="983"/>
            <ac:spMk id="5" creationId="{E488EB9F-CDAB-4971-BB68-D7D641D1F720}"/>
          </ac:spMkLst>
        </pc:spChg>
        <pc:spChg chg="del">
          <ac:chgData name="Karla Melo" userId="557f0bc37148e418" providerId="LiveId" clId="{76F4B4D0-FE0E-4400-8881-EC482132C63A}" dt="2021-09-02T15:04:09.184" v="763" actId="478"/>
          <ac:spMkLst>
            <pc:docMk/>
            <pc:sldMk cId="625823163" sldId="983"/>
            <ac:spMk id="8" creationId="{4ED2746F-7F2F-4305-9FC3-B0CDDEEEC531}"/>
          </ac:spMkLst>
        </pc:spChg>
        <pc:picChg chg="del">
          <ac:chgData name="Karla Melo" userId="557f0bc37148e418" providerId="LiveId" clId="{76F4B4D0-FE0E-4400-8881-EC482132C63A}" dt="2021-09-02T15:04:19" v="765" actId="478"/>
          <ac:picMkLst>
            <pc:docMk/>
            <pc:sldMk cId="625823163" sldId="983"/>
            <ac:picMk id="4" creationId="{BEE06D44-C5B6-40CA-95B7-603C7D47088D}"/>
          </ac:picMkLst>
        </pc:picChg>
        <pc:picChg chg="add mod">
          <ac:chgData name="Karla Melo" userId="557f0bc37148e418" providerId="LiveId" clId="{76F4B4D0-FE0E-4400-8881-EC482132C63A}" dt="2021-09-02T15:06:31.964" v="847" actId="1076"/>
          <ac:picMkLst>
            <pc:docMk/>
            <pc:sldMk cId="625823163" sldId="983"/>
            <ac:picMk id="6" creationId="{50DBE589-302A-43FE-81A7-6D1A08DB1C6C}"/>
          </ac:picMkLst>
        </pc:picChg>
      </pc:sldChg>
      <pc:sldChg chg="addSp delSp modSp add mod modNotesTx">
        <pc:chgData name="Karla Melo" userId="557f0bc37148e418" providerId="LiveId" clId="{76F4B4D0-FE0E-4400-8881-EC482132C63A}" dt="2021-09-02T15:17:53.348" v="914" actId="6549"/>
        <pc:sldMkLst>
          <pc:docMk/>
          <pc:sldMk cId="209780494" sldId="984"/>
        </pc:sldMkLst>
        <pc:spChg chg="mod">
          <ac:chgData name="Karla Melo" userId="557f0bc37148e418" providerId="LiveId" clId="{76F4B4D0-FE0E-4400-8881-EC482132C63A}" dt="2021-09-02T15:10:51.110" v="859" actId="1076"/>
          <ac:spMkLst>
            <pc:docMk/>
            <pc:sldMk cId="209780494" sldId="984"/>
            <ac:spMk id="5" creationId="{E488EB9F-CDAB-4971-BB68-D7D641D1F720}"/>
          </ac:spMkLst>
        </pc:spChg>
        <pc:picChg chg="add mod">
          <ac:chgData name="Karla Melo" userId="557f0bc37148e418" providerId="LiveId" clId="{76F4B4D0-FE0E-4400-8881-EC482132C63A}" dt="2021-09-02T15:13:36.741" v="874" actId="208"/>
          <ac:picMkLst>
            <pc:docMk/>
            <pc:sldMk cId="209780494" sldId="984"/>
            <ac:picMk id="4" creationId="{29296C18-7FC9-46F1-BE51-9EEDB6A97ADC}"/>
          </ac:picMkLst>
        </pc:picChg>
        <pc:picChg chg="del">
          <ac:chgData name="Karla Melo" userId="557f0bc37148e418" providerId="LiveId" clId="{76F4B4D0-FE0E-4400-8881-EC482132C63A}" dt="2021-09-02T15:10:41.631" v="858" actId="478"/>
          <ac:picMkLst>
            <pc:docMk/>
            <pc:sldMk cId="209780494" sldId="984"/>
            <ac:picMk id="6" creationId="{50DBE589-302A-43FE-81A7-6D1A08DB1C6C}"/>
          </ac:picMkLst>
        </pc:picChg>
        <pc:picChg chg="add mod">
          <ac:chgData name="Karla Melo" userId="557f0bc37148e418" providerId="LiveId" clId="{76F4B4D0-FE0E-4400-8881-EC482132C63A}" dt="2021-09-02T15:14:06.402" v="882" actId="1076"/>
          <ac:picMkLst>
            <pc:docMk/>
            <pc:sldMk cId="209780494" sldId="984"/>
            <ac:picMk id="8" creationId="{0DA70AA3-3DA5-42FD-A2FE-CE7B30C35E5A}"/>
          </ac:picMkLst>
        </pc:picChg>
      </pc:sldChg>
      <pc:sldChg chg="addSp delSp modSp add mod modNotesTx">
        <pc:chgData name="Karla Melo" userId="557f0bc37148e418" providerId="LiveId" clId="{76F4B4D0-FE0E-4400-8881-EC482132C63A}" dt="2021-09-02T15:17:49.009" v="913" actId="6549"/>
        <pc:sldMkLst>
          <pc:docMk/>
          <pc:sldMk cId="848308996" sldId="985"/>
        </pc:sldMkLst>
        <pc:spChg chg="mod">
          <ac:chgData name="Karla Melo" userId="557f0bc37148e418" providerId="LiveId" clId="{76F4B4D0-FE0E-4400-8881-EC482132C63A}" dt="2021-09-02T15:16:28.105" v="899" actId="20577"/>
          <ac:spMkLst>
            <pc:docMk/>
            <pc:sldMk cId="848308996" sldId="985"/>
            <ac:spMk id="2" creationId="{0069D11E-75F2-4993-AEB2-0DFDEBC06B15}"/>
          </ac:spMkLst>
        </pc:spChg>
        <pc:picChg chg="del">
          <ac:chgData name="Karla Melo" userId="557f0bc37148e418" providerId="LiveId" clId="{76F4B4D0-FE0E-4400-8881-EC482132C63A}" dt="2021-09-02T15:16:03.470" v="884" actId="478"/>
          <ac:picMkLst>
            <pc:docMk/>
            <pc:sldMk cId="848308996" sldId="985"/>
            <ac:picMk id="4" creationId="{29296C18-7FC9-46F1-BE51-9EEDB6A97ADC}"/>
          </ac:picMkLst>
        </pc:picChg>
        <pc:picChg chg="add mod">
          <ac:chgData name="Karla Melo" userId="557f0bc37148e418" providerId="LiveId" clId="{76F4B4D0-FE0E-4400-8881-EC482132C63A}" dt="2021-09-02T15:17:10.508" v="906" actId="1076"/>
          <ac:picMkLst>
            <pc:docMk/>
            <pc:sldMk cId="848308996" sldId="985"/>
            <ac:picMk id="6" creationId="{7E794BA3-0E2F-4305-B247-CFD2E0850544}"/>
          </ac:picMkLst>
        </pc:picChg>
        <pc:picChg chg="del">
          <ac:chgData name="Karla Melo" userId="557f0bc37148e418" providerId="LiveId" clId="{76F4B4D0-FE0E-4400-8881-EC482132C63A}" dt="2021-09-02T15:16:03.470" v="884" actId="478"/>
          <ac:picMkLst>
            <pc:docMk/>
            <pc:sldMk cId="848308996" sldId="985"/>
            <ac:picMk id="8" creationId="{0DA70AA3-3DA5-42FD-A2FE-CE7B30C35E5A}"/>
          </ac:picMkLst>
        </pc:picChg>
      </pc:sldChg>
      <pc:sldChg chg="addSp delSp modSp add mod">
        <pc:chgData name="Karla Melo" userId="557f0bc37148e418" providerId="LiveId" clId="{76F4B4D0-FE0E-4400-8881-EC482132C63A}" dt="2021-09-02T15:27:55.417" v="1045" actId="6549"/>
        <pc:sldMkLst>
          <pc:docMk/>
          <pc:sldMk cId="3976510933" sldId="986"/>
        </pc:sldMkLst>
        <pc:spChg chg="add del mod">
          <ac:chgData name="Karla Melo" userId="557f0bc37148e418" providerId="LiveId" clId="{76F4B4D0-FE0E-4400-8881-EC482132C63A}" dt="2021-09-02T15:21:48.930" v="917" actId="931"/>
          <ac:spMkLst>
            <pc:docMk/>
            <pc:sldMk cId="3976510933" sldId="986"/>
            <ac:spMk id="3" creationId="{89D616D6-206D-486F-8A63-F5C057DFDDB1}"/>
          </ac:spMkLst>
        </pc:spChg>
        <pc:spChg chg="mod">
          <ac:chgData name="Karla Melo" userId="557f0bc37148e418" providerId="LiveId" clId="{76F4B4D0-FE0E-4400-8881-EC482132C63A}" dt="2021-09-02T15:27:55.417" v="1045" actId="6549"/>
          <ac:spMkLst>
            <pc:docMk/>
            <pc:sldMk cId="3976510933" sldId="986"/>
            <ac:spMk id="5" creationId="{D71137C6-850E-4EC1-88A9-75ABC207EFD3}"/>
          </ac:spMkLst>
        </pc:spChg>
        <pc:spChg chg="mod">
          <ac:chgData name="Karla Melo" userId="557f0bc37148e418" providerId="LiveId" clId="{76F4B4D0-FE0E-4400-8881-EC482132C63A}" dt="2021-09-02T15:27:21.764" v="992" actId="1036"/>
          <ac:spMkLst>
            <pc:docMk/>
            <pc:sldMk cId="3976510933" sldId="986"/>
            <ac:spMk id="13" creationId="{E96D9691-0573-49ED-A0EC-2C9337F2764C}"/>
          </ac:spMkLst>
        </pc:spChg>
        <pc:picChg chg="del">
          <ac:chgData name="Karla Melo" userId="557f0bc37148e418" providerId="LiveId" clId="{76F4B4D0-FE0E-4400-8881-EC482132C63A}" dt="2021-09-02T15:21:23.995" v="916" actId="478"/>
          <ac:picMkLst>
            <pc:docMk/>
            <pc:sldMk cId="3976510933" sldId="986"/>
            <ac:picMk id="6" creationId="{8556B3AA-90EE-4599-A840-9739C3720E64}"/>
          </ac:picMkLst>
        </pc:picChg>
        <pc:picChg chg="add mod">
          <ac:chgData name="Karla Melo" userId="557f0bc37148e418" providerId="LiveId" clId="{76F4B4D0-FE0E-4400-8881-EC482132C63A}" dt="2021-09-02T15:21:58.863" v="922" actId="1076"/>
          <ac:picMkLst>
            <pc:docMk/>
            <pc:sldMk cId="3976510933" sldId="986"/>
            <ac:picMk id="7" creationId="{C5F47887-44F5-4DB2-AC80-A24ACED9A1BE}"/>
          </ac:picMkLst>
        </pc:picChg>
        <pc:picChg chg="del">
          <ac:chgData name="Karla Melo" userId="557f0bc37148e418" providerId="LiveId" clId="{76F4B4D0-FE0E-4400-8881-EC482132C63A}" dt="2021-09-02T15:21:23.995" v="916" actId="478"/>
          <ac:picMkLst>
            <pc:docMk/>
            <pc:sldMk cId="3976510933" sldId="986"/>
            <ac:picMk id="8" creationId="{5C789F2D-17A7-490F-9D3D-B21EE40DCC4F}"/>
          </ac:picMkLst>
        </pc:picChg>
      </pc:sldChg>
      <pc:sldChg chg="addSp delSp modSp add mod modNotesTx">
        <pc:chgData name="Karla Melo" userId="557f0bc37148e418" providerId="LiveId" clId="{76F4B4D0-FE0E-4400-8881-EC482132C63A}" dt="2021-09-02T15:41:15.333" v="1296"/>
        <pc:sldMkLst>
          <pc:docMk/>
          <pc:sldMk cId="427608550" sldId="987"/>
        </pc:sldMkLst>
        <pc:spChg chg="mod">
          <ac:chgData name="Karla Melo" userId="557f0bc37148e418" providerId="LiveId" clId="{76F4B4D0-FE0E-4400-8881-EC482132C63A}" dt="2021-09-02T15:32:43.658" v="1134" actId="20577"/>
          <ac:spMkLst>
            <pc:docMk/>
            <pc:sldMk cId="427608550" sldId="987"/>
            <ac:spMk id="2" creationId="{0069D11E-75F2-4993-AEB2-0DFDEBC06B15}"/>
          </ac:spMkLst>
        </pc:spChg>
        <pc:spChg chg="del">
          <ac:chgData name="Karla Melo" userId="557f0bc37148e418" providerId="LiveId" clId="{76F4B4D0-FE0E-4400-8881-EC482132C63A}" dt="2021-09-02T15:29:14.264" v="1048" actId="478"/>
          <ac:spMkLst>
            <pc:docMk/>
            <pc:sldMk cId="427608550" sldId="987"/>
            <ac:spMk id="5" creationId="{E488EB9F-CDAB-4971-BB68-D7D641D1F720}"/>
          </ac:spMkLst>
        </pc:spChg>
        <pc:spChg chg="add mod">
          <ac:chgData name="Karla Melo" userId="557f0bc37148e418" providerId="LiveId" clId="{76F4B4D0-FE0E-4400-8881-EC482132C63A}" dt="2021-09-02T15:32:13.251" v="1106" actId="1076"/>
          <ac:spMkLst>
            <pc:docMk/>
            <pc:sldMk cId="427608550" sldId="987"/>
            <ac:spMk id="6" creationId="{50BFDEF3-E515-4A03-8A01-52BFFCB822DB}"/>
          </ac:spMkLst>
        </pc:spChg>
        <pc:spChg chg="add mod">
          <ac:chgData name="Karla Melo" userId="557f0bc37148e418" providerId="LiveId" clId="{76F4B4D0-FE0E-4400-8881-EC482132C63A}" dt="2021-09-02T15:35:14.893" v="1136"/>
          <ac:spMkLst>
            <pc:docMk/>
            <pc:sldMk cId="427608550" sldId="987"/>
            <ac:spMk id="11" creationId="{D5FFCF2C-29E3-4D59-AAC6-A9D838F5DC74}"/>
          </ac:spMkLst>
        </pc:spChg>
        <pc:spChg chg="add mod">
          <ac:chgData name="Karla Melo" userId="557f0bc37148e418" providerId="LiveId" clId="{76F4B4D0-FE0E-4400-8881-EC482132C63A}" dt="2021-09-02T15:35:18.027" v="1137"/>
          <ac:spMkLst>
            <pc:docMk/>
            <pc:sldMk cId="427608550" sldId="987"/>
            <ac:spMk id="12" creationId="{D3342948-D2B5-4909-B7D3-861169DCC896}"/>
          </ac:spMkLst>
        </pc:spChg>
        <pc:picChg chg="del">
          <ac:chgData name="Karla Melo" userId="557f0bc37148e418" providerId="LiveId" clId="{76F4B4D0-FE0E-4400-8881-EC482132C63A}" dt="2021-09-02T15:29:14.264" v="1048" actId="478"/>
          <ac:picMkLst>
            <pc:docMk/>
            <pc:sldMk cId="427608550" sldId="987"/>
            <ac:picMk id="4" creationId="{29296C18-7FC9-46F1-BE51-9EEDB6A97ADC}"/>
          </ac:picMkLst>
        </pc:picChg>
        <pc:picChg chg="add mod">
          <ac:chgData name="Karla Melo" userId="557f0bc37148e418" providerId="LiveId" clId="{76F4B4D0-FE0E-4400-8881-EC482132C63A}" dt="2021-09-02T15:31:49.378" v="1090" actId="1035"/>
          <ac:picMkLst>
            <pc:docMk/>
            <pc:sldMk cId="427608550" sldId="987"/>
            <ac:picMk id="7" creationId="{35E599F2-E0CD-4238-85B5-52B2579E38B3}"/>
          </ac:picMkLst>
        </pc:picChg>
        <pc:picChg chg="del">
          <ac:chgData name="Karla Melo" userId="557f0bc37148e418" providerId="LiveId" clId="{76F4B4D0-FE0E-4400-8881-EC482132C63A}" dt="2021-09-02T15:29:14.264" v="1048" actId="478"/>
          <ac:picMkLst>
            <pc:docMk/>
            <pc:sldMk cId="427608550" sldId="987"/>
            <ac:picMk id="8" creationId="{0DA70AA3-3DA5-42FD-A2FE-CE7B30C35E5A}"/>
          </ac:picMkLst>
        </pc:picChg>
        <pc:picChg chg="add mod">
          <ac:chgData name="Karla Melo" userId="557f0bc37148e418" providerId="LiveId" clId="{76F4B4D0-FE0E-4400-8881-EC482132C63A}" dt="2021-09-02T15:31:49.378" v="1090" actId="1035"/>
          <ac:picMkLst>
            <pc:docMk/>
            <pc:sldMk cId="427608550" sldId="987"/>
            <ac:picMk id="10" creationId="{B56466EA-8BD7-4DDD-838F-0DE1ABC45509}"/>
          </ac:picMkLst>
        </pc:picChg>
      </pc:sldChg>
      <pc:sldChg chg="addSp delSp modSp add mod">
        <pc:chgData name="Karla Melo" userId="557f0bc37148e418" providerId="LiveId" clId="{76F4B4D0-FE0E-4400-8881-EC482132C63A}" dt="2021-09-02T15:38:12.538" v="1292" actId="1076"/>
        <pc:sldMkLst>
          <pc:docMk/>
          <pc:sldMk cId="2737861905" sldId="988"/>
        </pc:sldMkLst>
        <pc:spChg chg="mod">
          <ac:chgData name="Karla Melo" userId="557f0bc37148e418" providerId="LiveId" clId="{76F4B4D0-FE0E-4400-8881-EC482132C63A}" dt="2021-09-02T15:37:46.274" v="1286" actId="1036"/>
          <ac:spMkLst>
            <pc:docMk/>
            <pc:sldMk cId="2737861905" sldId="988"/>
            <ac:spMk id="2" creationId="{0069D11E-75F2-4993-AEB2-0DFDEBC06B15}"/>
          </ac:spMkLst>
        </pc:spChg>
        <pc:spChg chg="del">
          <ac:chgData name="Karla Melo" userId="557f0bc37148e418" providerId="LiveId" clId="{76F4B4D0-FE0E-4400-8881-EC482132C63A}" dt="2021-09-02T15:35:49.798" v="1141" actId="478"/>
          <ac:spMkLst>
            <pc:docMk/>
            <pc:sldMk cId="2737861905" sldId="988"/>
            <ac:spMk id="6" creationId="{50BFDEF3-E515-4A03-8A01-52BFFCB822DB}"/>
          </ac:spMkLst>
        </pc:spChg>
        <pc:spChg chg="del">
          <ac:chgData name="Karla Melo" userId="557f0bc37148e418" providerId="LiveId" clId="{76F4B4D0-FE0E-4400-8881-EC482132C63A}" dt="2021-09-02T15:35:33.275" v="1140" actId="478"/>
          <ac:spMkLst>
            <pc:docMk/>
            <pc:sldMk cId="2737861905" sldId="988"/>
            <ac:spMk id="11" creationId="{D5FFCF2C-29E3-4D59-AAC6-A9D838F5DC74}"/>
          </ac:spMkLst>
        </pc:spChg>
        <pc:picChg chg="add mod">
          <ac:chgData name="Karla Melo" userId="557f0bc37148e418" providerId="LiveId" clId="{76F4B4D0-FE0E-4400-8881-EC482132C63A}" dt="2021-09-02T15:38:12.538" v="1292" actId="1076"/>
          <ac:picMkLst>
            <pc:docMk/>
            <pc:sldMk cId="2737861905" sldId="988"/>
            <ac:picMk id="4" creationId="{345B68E1-D1DF-43EB-A539-6362C32DFF4C}"/>
          </ac:picMkLst>
        </pc:picChg>
        <pc:picChg chg="del">
          <ac:chgData name="Karla Melo" userId="557f0bc37148e418" providerId="LiveId" clId="{76F4B4D0-FE0E-4400-8881-EC482132C63A}" dt="2021-09-02T15:35:24.820" v="1139" actId="478"/>
          <ac:picMkLst>
            <pc:docMk/>
            <pc:sldMk cId="2737861905" sldId="988"/>
            <ac:picMk id="7" creationId="{35E599F2-E0CD-4238-85B5-52B2579E38B3}"/>
          </ac:picMkLst>
        </pc:picChg>
        <pc:picChg chg="del">
          <ac:chgData name="Karla Melo" userId="557f0bc37148e418" providerId="LiveId" clId="{76F4B4D0-FE0E-4400-8881-EC482132C63A}" dt="2021-09-02T15:35:24.820" v="1139" actId="478"/>
          <ac:picMkLst>
            <pc:docMk/>
            <pc:sldMk cId="2737861905" sldId="988"/>
            <ac:picMk id="10" creationId="{B56466EA-8BD7-4DDD-838F-0DE1ABC45509}"/>
          </ac:picMkLst>
        </pc:picChg>
      </pc:sldChg>
      <pc:sldMasterChg chg="delSldLayout">
        <pc:chgData name="Karla Melo" userId="557f0bc37148e418" providerId="LiveId" clId="{76F4B4D0-FE0E-4400-8881-EC482132C63A}" dt="2021-09-02T15:52:23.046" v="1305" actId="47"/>
        <pc:sldMasterMkLst>
          <pc:docMk/>
          <pc:sldMasterMk cId="2386321630" sldId="2147483648"/>
        </pc:sldMasterMkLst>
        <pc:sldLayoutChg chg="del">
          <pc:chgData name="Karla Melo" userId="557f0bc37148e418" providerId="LiveId" clId="{76F4B4D0-FE0E-4400-8881-EC482132C63A}" dt="2021-09-02T15:52:23.046" v="1305" actId="47"/>
          <pc:sldLayoutMkLst>
            <pc:docMk/>
            <pc:sldMasterMk cId="2386321630" sldId="2147483648"/>
            <pc:sldLayoutMk cId="261162283"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B4C45-FF38-4C4B-8821-E6F46D024710}" type="datetimeFigureOut">
              <a:rPr lang="pt-BR" smtClean="0"/>
              <a:t>15/09/2021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20694-EAA3-4B8F-BE08-5DAF6D2ECFE2}" type="slidenum">
              <a:rPr lang="pt-BR" smtClean="0"/>
              <a:t>‹nº›</a:t>
            </a:fld>
            <a:endParaRPr lang="pt-BR"/>
          </a:p>
        </p:txBody>
      </p:sp>
    </p:spTree>
    <p:extLst>
      <p:ext uri="{BB962C8B-B14F-4D97-AF65-F5344CB8AC3E}">
        <p14:creationId xmlns:p14="http://schemas.microsoft.com/office/powerpoint/2010/main" val="39143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1</a:t>
            </a:fld>
            <a:endParaRPr lang="pt-BR"/>
          </a:p>
        </p:txBody>
      </p:sp>
    </p:spTree>
    <p:extLst>
      <p:ext uri="{BB962C8B-B14F-4D97-AF65-F5344CB8AC3E}">
        <p14:creationId xmlns:p14="http://schemas.microsoft.com/office/powerpoint/2010/main" val="88219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err="1"/>
              <a:t>Androgen</a:t>
            </a:r>
            <a:r>
              <a:rPr lang="pt-BR" dirty="0"/>
              <a:t> receptor </a:t>
            </a:r>
            <a:r>
              <a:rPr lang="pt-BR" dirty="0" err="1"/>
              <a:t>and</a:t>
            </a:r>
            <a:r>
              <a:rPr lang="pt-BR" dirty="0"/>
              <a:t> </a:t>
            </a:r>
            <a:r>
              <a:rPr lang="pt-BR" dirty="0" err="1"/>
              <a:t>the</a:t>
            </a:r>
            <a:r>
              <a:rPr lang="pt-BR" dirty="0"/>
              <a:t> CAG </a:t>
            </a:r>
            <a:r>
              <a:rPr lang="pt-BR" dirty="0" err="1"/>
              <a:t>polimorfism</a:t>
            </a:r>
            <a:r>
              <a:rPr lang="pt-BR" dirty="0"/>
              <a:t> </a:t>
            </a:r>
            <a:r>
              <a:rPr lang="pt-BR" dirty="0" err="1"/>
              <a:t>found</a:t>
            </a:r>
            <a:r>
              <a:rPr lang="pt-BR" dirty="0"/>
              <a:t> in </a:t>
            </a:r>
            <a:r>
              <a:rPr lang="pt-BR" dirty="0" err="1"/>
              <a:t>the</a:t>
            </a:r>
            <a:r>
              <a:rPr lang="pt-BR" dirty="0"/>
              <a:t> gene.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err="1"/>
              <a:t>There</a:t>
            </a:r>
            <a:r>
              <a:rPr lang="pt-BR" dirty="0"/>
              <a:t> </a:t>
            </a:r>
            <a:r>
              <a:rPr lang="pt-BR" dirty="0" err="1"/>
              <a:t>is</a:t>
            </a:r>
            <a:r>
              <a:rPr lang="pt-BR" dirty="0"/>
              <a:t> </a:t>
            </a:r>
            <a:r>
              <a:rPr lang="pt-BR" dirty="0" err="1"/>
              <a:t>an</a:t>
            </a:r>
            <a:r>
              <a:rPr lang="pt-BR" dirty="0"/>
              <a:t> </a:t>
            </a:r>
            <a:r>
              <a:rPr lang="pt-BR" dirty="0" err="1"/>
              <a:t>inverse</a:t>
            </a:r>
            <a:r>
              <a:rPr lang="pt-BR" dirty="0"/>
              <a:t> </a:t>
            </a:r>
            <a:r>
              <a:rPr lang="pt-BR" dirty="0" err="1"/>
              <a:t>relationship</a:t>
            </a:r>
            <a:r>
              <a:rPr lang="pt-BR" dirty="0"/>
              <a:t> </a:t>
            </a:r>
            <a:r>
              <a:rPr lang="pt-BR" dirty="0" err="1"/>
              <a:t>between</a:t>
            </a:r>
            <a:r>
              <a:rPr lang="pt-BR" dirty="0"/>
              <a:t> </a:t>
            </a:r>
            <a:r>
              <a:rPr lang="pt-BR" dirty="0" err="1"/>
              <a:t>these</a:t>
            </a:r>
            <a:r>
              <a:rPr lang="pt-BR" dirty="0"/>
              <a:t> </a:t>
            </a:r>
            <a:r>
              <a:rPr lang="pt-BR" dirty="0" err="1"/>
              <a:t>repeats</a:t>
            </a:r>
            <a:r>
              <a:rPr lang="pt-BR" dirty="0"/>
              <a:t> </a:t>
            </a:r>
            <a:r>
              <a:rPr lang="pt-BR" dirty="0" err="1"/>
              <a:t>and</a:t>
            </a:r>
            <a:r>
              <a:rPr lang="pt-BR" dirty="0"/>
              <a:t> </a:t>
            </a:r>
            <a:r>
              <a:rPr lang="pt-BR" dirty="0" err="1"/>
              <a:t>testosteorne</a:t>
            </a:r>
            <a:r>
              <a:rPr lang="pt-BR" dirty="0"/>
              <a:t> </a:t>
            </a:r>
            <a:r>
              <a:rPr lang="pt-BR" dirty="0" err="1"/>
              <a:t>actions</a:t>
            </a:r>
            <a:r>
              <a:rPr lang="pt-BR" dirty="0"/>
              <a:t>. </a:t>
            </a:r>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10</a:t>
            </a:fld>
            <a:endParaRPr lang="pt-BR"/>
          </a:p>
        </p:txBody>
      </p:sp>
    </p:spTree>
    <p:extLst>
      <p:ext uri="{BB962C8B-B14F-4D97-AF65-F5344CB8AC3E}">
        <p14:creationId xmlns:p14="http://schemas.microsoft.com/office/powerpoint/2010/main" val="181713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202275-D671-4D1D-BCA2-A15605D5F2D9}" type="slidenum">
              <a:rPr lang="de-DE" altLang="de-DE" smtClean="0"/>
              <a:pPr eaLnBrk="1" hangingPunct="1">
                <a:spcBef>
                  <a:spcPct val="0"/>
                </a:spcBef>
              </a:pPr>
              <a:t>11</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12</a:t>
            </a:fld>
            <a:endParaRPr lang="pt-BR"/>
          </a:p>
        </p:txBody>
      </p:sp>
    </p:spTree>
    <p:extLst>
      <p:ext uri="{BB962C8B-B14F-4D97-AF65-F5344CB8AC3E}">
        <p14:creationId xmlns:p14="http://schemas.microsoft.com/office/powerpoint/2010/main" val="216062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l">
              <a:buNone/>
            </a:pPr>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13</a:t>
            </a:fld>
            <a:endParaRPr lang="pt-BR"/>
          </a:p>
        </p:txBody>
      </p:sp>
    </p:spTree>
    <p:extLst>
      <p:ext uri="{BB962C8B-B14F-4D97-AF65-F5344CB8AC3E}">
        <p14:creationId xmlns:p14="http://schemas.microsoft.com/office/powerpoint/2010/main" val="328776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Depression </a:t>
            </a:r>
            <a:r>
              <a:rPr lang="pt-BR" dirty="0" err="1"/>
              <a:t>is</a:t>
            </a:r>
            <a:r>
              <a:rPr lang="pt-BR" dirty="0"/>
              <a:t> a </a:t>
            </a:r>
            <a:r>
              <a:rPr lang="pt-BR" dirty="0" err="1"/>
              <a:t>complex</a:t>
            </a:r>
            <a:r>
              <a:rPr lang="pt-BR" dirty="0"/>
              <a:t> </a:t>
            </a:r>
            <a:r>
              <a:rPr lang="pt-BR" dirty="0" err="1"/>
              <a:t>disease</a:t>
            </a:r>
            <a:r>
              <a:rPr lang="pt-BR" dirty="0"/>
              <a:t>, </a:t>
            </a:r>
            <a:r>
              <a:rPr lang="pt-BR" dirty="0" err="1"/>
              <a:t>with</a:t>
            </a:r>
            <a:r>
              <a:rPr lang="pt-BR" dirty="0"/>
              <a:t> </a:t>
            </a:r>
            <a:r>
              <a:rPr lang="pt-BR" dirty="0" err="1"/>
              <a:t>multiple</a:t>
            </a:r>
            <a:r>
              <a:rPr lang="pt-BR" dirty="0"/>
              <a:t> </a:t>
            </a:r>
            <a:r>
              <a:rPr lang="pt-BR" dirty="0" err="1"/>
              <a:t>aspects</a:t>
            </a:r>
            <a:r>
              <a:rPr lang="pt-BR" dirty="0"/>
              <a:t> – </a:t>
            </a:r>
            <a:r>
              <a:rPr lang="pt-BR" dirty="0" err="1"/>
              <a:t>emotional</a:t>
            </a:r>
            <a:r>
              <a:rPr lang="pt-BR" dirty="0"/>
              <a:t>, </a:t>
            </a:r>
            <a:r>
              <a:rPr lang="pt-BR" dirty="0" err="1"/>
              <a:t>physical</a:t>
            </a:r>
            <a:r>
              <a:rPr lang="pt-BR" dirty="0"/>
              <a:t> </a:t>
            </a:r>
            <a:r>
              <a:rPr lang="pt-BR" dirty="0" err="1"/>
              <a:t>and</a:t>
            </a:r>
            <a:r>
              <a:rPr lang="pt-BR" dirty="0"/>
              <a:t> </a:t>
            </a:r>
            <a:r>
              <a:rPr lang="pt-BR" dirty="0" err="1"/>
              <a:t>functional</a:t>
            </a:r>
            <a:r>
              <a:rPr lang="pt-BR" dirty="0"/>
              <a:t> </a:t>
            </a:r>
            <a:r>
              <a:rPr lang="pt-BR" dirty="0" err="1"/>
              <a:t>symptons</a:t>
            </a:r>
            <a:r>
              <a:rPr lang="pt-BR" dirty="0"/>
              <a:t>, </a:t>
            </a:r>
            <a:r>
              <a:rPr lang="pt-BR" dirty="0" err="1"/>
              <a:t>that</a:t>
            </a:r>
            <a:r>
              <a:rPr lang="pt-BR" dirty="0"/>
              <a:t> </a:t>
            </a:r>
            <a:r>
              <a:rPr lang="pt-BR" dirty="0" err="1"/>
              <a:t>can</a:t>
            </a:r>
            <a:r>
              <a:rPr lang="pt-BR" dirty="0"/>
              <a:t> </a:t>
            </a:r>
            <a:r>
              <a:rPr lang="pt-BR" dirty="0" err="1"/>
              <a:t>all</a:t>
            </a:r>
            <a:r>
              <a:rPr lang="pt-BR" dirty="0"/>
              <a:t> lead </a:t>
            </a:r>
            <a:r>
              <a:rPr lang="pt-BR" dirty="0" err="1"/>
              <a:t>to</a:t>
            </a:r>
            <a:r>
              <a:rPr lang="pt-BR" dirty="0"/>
              <a:t> </a:t>
            </a:r>
            <a:r>
              <a:rPr lang="pt-BR" dirty="0" err="1"/>
              <a:t>an</a:t>
            </a:r>
            <a:r>
              <a:rPr lang="pt-BR" dirty="0"/>
              <a:t> </a:t>
            </a:r>
            <a:r>
              <a:rPr lang="pt-BR" dirty="0" err="1"/>
              <a:t>impaired</a:t>
            </a:r>
            <a:r>
              <a:rPr lang="pt-BR" dirty="0"/>
              <a:t> libido. </a:t>
            </a:r>
            <a:r>
              <a:rPr lang="pt-BR" dirty="0" err="1"/>
              <a:t>This</a:t>
            </a:r>
            <a:r>
              <a:rPr lang="pt-BR" dirty="0"/>
              <a:t> </a:t>
            </a:r>
            <a:r>
              <a:rPr lang="pt-BR" dirty="0" err="1"/>
              <a:t>might</a:t>
            </a:r>
            <a:r>
              <a:rPr lang="pt-BR" dirty="0"/>
              <a:t> </a:t>
            </a:r>
            <a:r>
              <a:rPr lang="pt-BR" dirty="0" err="1"/>
              <a:t>be</a:t>
            </a:r>
            <a:r>
              <a:rPr lang="pt-BR" dirty="0"/>
              <a:t> </a:t>
            </a:r>
            <a:r>
              <a:rPr lang="pt-BR" dirty="0" err="1"/>
              <a:t>the</a:t>
            </a:r>
            <a:r>
              <a:rPr lang="pt-BR" dirty="0"/>
              <a:t> </a:t>
            </a:r>
            <a:r>
              <a:rPr lang="pt-BR" dirty="0" err="1"/>
              <a:t>most</a:t>
            </a:r>
            <a:r>
              <a:rPr lang="pt-BR" dirty="0"/>
              <a:t> importante </a:t>
            </a:r>
            <a:r>
              <a:rPr lang="pt-BR" dirty="0" err="1"/>
              <a:t>intersection</a:t>
            </a:r>
            <a:r>
              <a:rPr lang="pt-BR" dirty="0"/>
              <a:t> </a:t>
            </a:r>
            <a:r>
              <a:rPr lang="pt-BR" dirty="0" err="1"/>
              <a:t>between</a:t>
            </a:r>
            <a:r>
              <a:rPr lang="pt-BR" dirty="0"/>
              <a:t> </a:t>
            </a:r>
            <a:r>
              <a:rPr lang="pt-BR" dirty="0" err="1"/>
              <a:t>hipogonadism</a:t>
            </a:r>
            <a:r>
              <a:rPr lang="pt-BR" dirty="0"/>
              <a:t> </a:t>
            </a:r>
            <a:r>
              <a:rPr lang="pt-BR" dirty="0" err="1"/>
              <a:t>and</a:t>
            </a:r>
            <a:r>
              <a:rPr lang="pt-BR" dirty="0"/>
              <a:t> </a:t>
            </a:r>
            <a:r>
              <a:rPr lang="pt-BR" dirty="0" err="1"/>
              <a:t>depression</a:t>
            </a:r>
            <a:r>
              <a:rPr lang="pt-BR" dirty="0"/>
              <a:t>: </a:t>
            </a:r>
            <a:r>
              <a:rPr lang="pt-BR" dirty="0" err="1"/>
              <a:t>impaired</a:t>
            </a:r>
            <a:r>
              <a:rPr lang="pt-BR" dirty="0"/>
              <a:t> libido as a common </a:t>
            </a:r>
            <a:r>
              <a:rPr lang="pt-BR" dirty="0" err="1"/>
              <a:t>sympton</a:t>
            </a:r>
            <a:r>
              <a:rPr lang="pt-BR" dirty="0"/>
              <a:t> in </a:t>
            </a:r>
            <a:r>
              <a:rPr lang="pt-BR" dirty="0" err="1"/>
              <a:t>both</a:t>
            </a:r>
            <a:r>
              <a:rPr lang="pt-BR" dirty="0"/>
              <a:t> </a:t>
            </a:r>
            <a:r>
              <a:rPr lang="pt-BR" dirty="0" err="1"/>
              <a:t>deseases</a:t>
            </a:r>
            <a:endParaRPr lang="pt-BR" dirty="0"/>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14</a:t>
            </a:fld>
            <a:endParaRPr lang="pt-BR"/>
          </a:p>
        </p:txBody>
      </p:sp>
    </p:spTree>
    <p:extLst>
      <p:ext uri="{BB962C8B-B14F-4D97-AF65-F5344CB8AC3E}">
        <p14:creationId xmlns:p14="http://schemas.microsoft.com/office/powerpoint/2010/main" val="381343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Not </a:t>
            </a:r>
            <a:r>
              <a:rPr lang="pt-BR" dirty="0" err="1"/>
              <a:t>only</a:t>
            </a:r>
            <a:r>
              <a:rPr lang="pt-BR" dirty="0"/>
              <a:t> </a:t>
            </a:r>
            <a:r>
              <a:rPr lang="pt-BR" dirty="0" err="1"/>
              <a:t>impaired</a:t>
            </a:r>
            <a:r>
              <a:rPr lang="pt-BR" dirty="0"/>
              <a:t> libido, </a:t>
            </a:r>
            <a:r>
              <a:rPr lang="pt-BR" dirty="0" err="1"/>
              <a:t>but</a:t>
            </a:r>
            <a:r>
              <a:rPr lang="pt-BR" dirty="0"/>
              <a:t> </a:t>
            </a:r>
            <a:r>
              <a:rPr lang="pt-BR" dirty="0" err="1"/>
              <a:t>there</a:t>
            </a:r>
            <a:r>
              <a:rPr lang="pt-BR" dirty="0"/>
              <a:t> are some </a:t>
            </a:r>
            <a:r>
              <a:rPr lang="pt-BR" dirty="0" err="1"/>
              <a:t>other</a:t>
            </a:r>
            <a:r>
              <a:rPr lang="pt-BR" dirty="0"/>
              <a:t> </a:t>
            </a:r>
            <a:r>
              <a:rPr lang="pt-BR" dirty="0" err="1"/>
              <a:t>features</a:t>
            </a:r>
            <a:r>
              <a:rPr lang="pt-BR" dirty="0"/>
              <a:t> </a:t>
            </a:r>
            <a:r>
              <a:rPr lang="pt-BR" dirty="0" err="1"/>
              <a:t>that</a:t>
            </a:r>
            <a:r>
              <a:rPr lang="pt-BR" dirty="0"/>
              <a:t> </a:t>
            </a:r>
            <a:r>
              <a:rPr lang="pt-BR" dirty="0" err="1"/>
              <a:t>hypogonadism</a:t>
            </a:r>
            <a:r>
              <a:rPr lang="pt-BR" dirty="0"/>
              <a:t> </a:t>
            </a:r>
            <a:r>
              <a:rPr lang="pt-BR" dirty="0" err="1"/>
              <a:t>and</a:t>
            </a:r>
            <a:r>
              <a:rPr lang="pt-BR" dirty="0"/>
              <a:t> </a:t>
            </a:r>
            <a:r>
              <a:rPr lang="pt-BR" dirty="0" err="1"/>
              <a:t>depression</a:t>
            </a:r>
            <a:r>
              <a:rPr lang="pt-BR" dirty="0"/>
              <a:t> </a:t>
            </a:r>
            <a:r>
              <a:rPr lang="pt-BR" dirty="0" err="1"/>
              <a:t>share</a:t>
            </a:r>
            <a:r>
              <a:rPr lang="pt-BR" dirty="0"/>
              <a:t>. </a:t>
            </a:r>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15</a:t>
            </a:fld>
            <a:endParaRPr lang="pt-BR"/>
          </a:p>
        </p:txBody>
      </p:sp>
    </p:spTree>
    <p:extLst>
      <p:ext uri="{BB962C8B-B14F-4D97-AF65-F5344CB8AC3E}">
        <p14:creationId xmlns:p14="http://schemas.microsoft.com/office/powerpoint/2010/main" val="213606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800" dirty="0" err="1">
                <a:effectLst/>
                <a:latin typeface="Calibri" panose="020F0502020204030204" pitchFamily="34" charset="0"/>
                <a:ea typeface="Calibri" panose="020F0502020204030204" pitchFamily="34" charset="0"/>
              </a:rPr>
              <a:t>Starting</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with</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these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important</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epidemiological</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studies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on</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prevalence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of</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hypogonadism</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that</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also</a:t>
            </a:r>
            <a:r>
              <a:rPr lang="pt-BR" sz="1800" dirty="0">
                <a:effectLst/>
                <a:latin typeface="Calibri" panose="020F0502020204030204" pitchFamily="34" charset="0"/>
                <a:ea typeface="Calibri" panose="020F0502020204030204" pitchFamily="34" charset="0"/>
              </a:rPr>
              <a:t> show </a:t>
            </a:r>
            <a:r>
              <a:rPr lang="pt-BR" sz="1800" dirty="0" err="1">
                <a:effectLst/>
                <a:latin typeface="Calibri" panose="020F0502020204030204" pitchFamily="34" charset="0"/>
                <a:ea typeface="Calibri" panose="020F0502020204030204" pitchFamily="34" charset="0"/>
              </a:rPr>
              <a:t>that</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men</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with</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low</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levels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of</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free</a:t>
            </a:r>
            <a:r>
              <a:rPr lang="pt-BR" sz="1800" dirty="0">
                <a:effectLst/>
                <a:latin typeface="Calibri" panose="020F0502020204030204" pitchFamily="34" charset="0"/>
                <a:ea typeface="Calibri" panose="020F0502020204030204" pitchFamily="34" charset="0"/>
              </a:rPr>
              <a:t> T </a:t>
            </a:r>
            <a:r>
              <a:rPr lang="pt-BR" sz="1800" dirty="0" err="1">
                <a:effectLst/>
                <a:latin typeface="Calibri" panose="020F0502020204030204" pitchFamily="34" charset="0"/>
                <a:ea typeface="Calibri" panose="020F0502020204030204" pitchFamily="34" charset="0"/>
              </a:rPr>
              <a:t>have</a:t>
            </a:r>
            <a:r>
              <a:rPr lang="pt-BR" sz="1800" dirty="0">
                <a:effectLst/>
                <a:latin typeface="Calibri" panose="020F0502020204030204" pitchFamily="34" charset="0"/>
                <a:ea typeface="Calibri" panose="020F0502020204030204" pitchFamily="34" charset="0"/>
              </a:rPr>
              <a:t> more </a:t>
            </a:r>
            <a:r>
              <a:rPr lang="pt-BR" sz="1800" dirty="0" err="1">
                <a:effectLst/>
                <a:latin typeface="Calibri" panose="020F0502020204030204" pitchFamily="34" charset="0"/>
                <a:ea typeface="Calibri" panose="020F0502020204030204" pitchFamily="34" charset="0"/>
              </a:rPr>
              <a:t>depressive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symptons</a:t>
            </a:r>
            <a:r>
              <a:rPr lang="pt-BR" sz="1800" dirty="0">
                <a:effectLst/>
                <a:latin typeface="Calibri" panose="020F0502020204030204" pitchFamily="34" charset="0"/>
                <a:ea typeface="Calibri" panose="020F0502020204030204" pitchFamily="34" charset="0"/>
              </a:rPr>
              <a:t>. As </a:t>
            </a:r>
            <a:r>
              <a:rPr lang="pt-BR" sz="1800" dirty="0" err="1">
                <a:effectLst/>
                <a:latin typeface="Calibri" panose="020F0502020204030204" pitchFamily="34" charset="0"/>
                <a:ea typeface="Calibri" panose="020F0502020204030204" pitchFamily="34" charset="0"/>
              </a:rPr>
              <a:t>you</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can</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see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they</a:t>
            </a:r>
            <a:r>
              <a:rPr lang="pt-BR" sz="1800" dirty="0">
                <a:effectLst/>
                <a:latin typeface="Calibri" panose="020F0502020204030204" pitchFamily="34" charset="0"/>
                <a:ea typeface="Calibri" panose="020F0502020204030204" pitchFamily="34" charset="0"/>
              </a:rPr>
              <a:t> are </a:t>
            </a:r>
            <a:r>
              <a:rPr lang="pt-BR" sz="1800" dirty="0" err="1">
                <a:effectLst/>
                <a:latin typeface="Calibri" panose="020F0502020204030204" pitchFamily="34" charset="0"/>
                <a:ea typeface="Calibri" panose="020F0502020204030204" pitchFamily="34" charset="0"/>
              </a:rPr>
              <a:t>not</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recent</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studies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and</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fiding</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related</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to</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depression</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were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only</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secondary</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outcomes</a:t>
            </a:r>
            <a:r>
              <a:rPr lang="pt-BR" sz="1800" dirty="0">
                <a:effectLst/>
                <a:latin typeface="Calibri" panose="020F0502020204030204" pitchFamily="34" charset="0"/>
                <a:ea typeface="Calibri" panose="020F0502020204030204" pitchFamily="34" charset="0"/>
              </a:rPr>
              <a:t>.</a:t>
            </a:r>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16</a:t>
            </a:fld>
            <a:endParaRPr lang="pt-BR"/>
          </a:p>
        </p:txBody>
      </p:sp>
    </p:spTree>
    <p:extLst>
      <p:ext uri="{BB962C8B-B14F-4D97-AF65-F5344CB8AC3E}">
        <p14:creationId xmlns:p14="http://schemas.microsoft.com/office/powerpoint/2010/main" val="112700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17</a:t>
            </a:fld>
            <a:endParaRPr lang="pt-BR"/>
          </a:p>
        </p:txBody>
      </p:sp>
    </p:spTree>
    <p:extLst>
      <p:ext uri="{BB962C8B-B14F-4D97-AF65-F5344CB8AC3E}">
        <p14:creationId xmlns:p14="http://schemas.microsoft.com/office/powerpoint/2010/main" val="788682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err="1">
                <a:effectLst/>
                <a:latin typeface="Calibri" panose="020F0502020204030204" pitchFamily="34" charset="0"/>
                <a:ea typeface="Calibri" panose="020F0502020204030204" pitchFamily="34" charset="0"/>
              </a:rPr>
              <a:t>Their</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results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support</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idea</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that</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circulating</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androgens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synthesised</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by</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the</a:t>
            </a:r>
            <a:r>
              <a:rPr lang="pt-BR" sz="1800" dirty="0">
                <a:effectLst/>
                <a:latin typeface="Calibri" panose="020F0502020204030204" pitchFamily="34" charset="0"/>
                <a:ea typeface="Calibri" panose="020F0502020204030204" pitchFamily="34" charset="0"/>
              </a:rPr>
              <a:t> testes are </a:t>
            </a:r>
            <a:r>
              <a:rPr lang="pt-BR" sz="1800" dirty="0" err="1">
                <a:effectLst/>
                <a:latin typeface="Calibri" panose="020F0502020204030204" pitchFamily="34" charset="0"/>
                <a:ea typeface="Calibri" panose="020F0502020204030204" pitchFamily="34" charset="0"/>
              </a:rPr>
              <a:t>of</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limited</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clinical</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relevance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to</a:t>
            </a:r>
            <a:r>
              <a:rPr lang="pt-BR" sz="1800" dirty="0">
                <a:effectLst/>
                <a:latin typeface="Calibri" panose="020F0502020204030204" pitchFamily="34" charset="0"/>
                <a:ea typeface="Calibri" panose="020F0502020204030204" pitchFamily="34" charset="0"/>
              </a:rPr>
              <a:t> Major </a:t>
            </a:r>
            <a:r>
              <a:rPr lang="pt-BR" sz="1800" dirty="0" err="1">
                <a:effectLst/>
                <a:latin typeface="Calibri" panose="020F0502020204030204" pitchFamily="34" charset="0"/>
                <a:ea typeface="Calibri" panose="020F0502020204030204" pitchFamily="34" charset="0"/>
              </a:rPr>
              <a:t>depressive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disorder</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symptons</a:t>
            </a:r>
            <a:r>
              <a:rPr lang="pt-BR" sz="1800" dirty="0">
                <a:effectLst/>
                <a:latin typeface="Calibri" panose="020F0502020204030204" pitchFamily="34" charset="0"/>
                <a:ea typeface="Calibri" panose="020F0502020204030204" pitchFamily="34" charset="0"/>
              </a:rPr>
              <a:t> in </a:t>
            </a:r>
            <a:r>
              <a:rPr lang="pt-BR" sz="1800" dirty="0" err="1">
                <a:effectLst/>
                <a:latin typeface="Calibri" panose="020F0502020204030204" pitchFamily="34" charset="0"/>
                <a:ea typeface="Calibri" panose="020F0502020204030204" pitchFamily="34" charset="0"/>
              </a:rPr>
              <a:t>adult</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men</a:t>
            </a:r>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18</a:t>
            </a:fld>
            <a:endParaRPr lang="pt-BR"/>
          </a:p>
        </p:txBody>
      </p:sp>
    </p:spTree>
    <p:extLst>
      <p:ext uri="{BB962C8B-B14F-4D97-AF65-F5344CB8AC3E}">
        <p14:creationId xmlns:p14="http://schemas.microsoft.com/office/powerpoint/2010/main" val="2926090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800" dirty="0" err="1">
                <a:effectLst/>
                <a:latin typeface="Calibri" panose="020F0502020204030204" pitchFamily="34" charset="0"/>
                <a:ea typeface="Calibri" panose="020F0502020204030204" pitchFamily="34" charset="0"/>
              </a:rPr>
              <a:t>Levels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of</a:t>
            </a:r>
            <a:r>
              <a:rPr lang="pt-BR" sz="1800" dirty="0">
                <a:effectLst/>
                <a:latin typeface="Calibri" panose="020F0502020204030204" pitchFamily="34" charset="0"/>
                <a:ea typeface="Calibri" panose="020F0502020204030204" pitchFamily="34" charset="0"/>
              </a:rPr>
              <a:t> some </a:t>
            </a:r>
            <a:r>
              <a:rPr lang="pt-BR" sz="1800" dirty="0" err="1">
                <a:effectLst/>
                <a:latin typeface="Calibri" panose="020F0502020204030204" pitchFamily="34" charset="0"/>
                <a:ea typeface="Calibri" panose="020F0502020204030204" pitchFamily="34" charset="0"/>
              </a:rPr>
              <a:t>steroids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may</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be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associated</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with</a:t>
            </a:r>
            <a:r>
              <a:rPr lang="pt-BR" sz="1800" dirty="0">
                <a:effectLst/>
                <a:latin typeface="Calibri" panose="020F0502020204030204" pitchFamily="34" charset="0"/>
                <a:ea typeface="Calibri" panose="020F0502020204030204" pitchFamily="34" charset="0"/>
              </a:rPr>
              <a:t> some individual MDD </a:t>
            </a:r>
            <a:r>
              <a:rPr lang="pt-BR" sz="1800" dirty="0" err="1">
                <a:effectLst/>
                <a:latin typeface="Calibri" panose="020F0502020204030204" pitchFamily="34" charset="0"/>
                <a:ea typeface="Calibri" panose="020F0502020204030204" pitchFamily="34" charset="0"/>
              </a:rPr>
              <a:t>symptoms</a:t>
            </a:r>
            <a:r>
              <a:rPr lang="pt-BR" sz="1800" dirty="0">
                <a:solidFill>
                  <a:srgbClr val="212121"/>
                </a:solidFill>
                <a:effectLst/>
                <a:latin typeface="Calibri" panose="020F0502020204030204" pitchFamily="34" charset="0"/>
                <a:ea typeface="Calibri" panose="020F0502020204030204" pitchFamily="34" charset="0"/>
              </a:rPr>
              <a:t>.</a:t>
            </a:r>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19</a:t>
            </a:fld>
            <a:endParaRPr lang="pt-BR"/>
          </a:p>
        </p:txBody>
      </p:sp>
    </p:spTree>
    <p:extLst>
      <p:ext uri="{BB962C8B-B14F-4D97-AF65-F5344CB8AC3E}">
        <p14:creationId xmlns:p14="http://schemas.microsoft.com/office/powerpoint/2010/main" val="78297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20694-EAA3-4B8F-BE08-5DAF6D2ECFE2}"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83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800" dirty="0" err="1">
                <a:effectLst/>
                <a:latin typeface="Calibri" panose="020F0502020204030204" pitchFamily="34" charset="0"/>
                <a:ea typeface="Calibri" panose="020F0502020204030204" pitchFamily="34" charset="0"/>
              </a:rPr>
              <a:t>Levels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of</a:t>
            </a:r>
            <a:r>
              <a:rPr lang="pt-BR" sz="1800" dirty="0">
                <a:effectLst/>
                <a:latin typeface="Calibri" panose="020F0502020204030204" pitchFamily="34" charset="0"/>
                <a:ea typeface="Calibri" panose="020F0502020204030204" pitchFamily="34" charset="0"/>
              </a:rPr>
              <a:t> some </a:t>
            </a:r>
            <a:r>
              <a:rPr lang="pt-BR" sz="1800" dirty="0" err="1">
                <a:effectLst/>
                <a:latin typeface="Calibri" panose="020F0502020204030204" pitchFamily="34" charset="0"/>
                <a:ea typeface="Calibri" panose="020F0502020204030204" pitchFamily="34" charset="0"/>
              </a:rPr>
              <a:t>steroids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may</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be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associated</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with</a:t>
            </a:r>
            <a:r>
              <a:rPr lang="pt-BR" sz="1800" dirty="0">
                <a:effectLst/>
                <a:latin typeface="Calibri" panose="020F0502020204030204" pitchFamily="34" charset="0"/>
                <a:ea typeface="Calibri" panose="020F0502020204030204" pitchFamily="34" charset="0"/>
              </a:rPr>
              <a:t> some individual MDD </a:t>
            </a:r>
            <a:r>
              <a:rPr lang="pt-BR" sz="1800" dirty="0" err="1">
                <a:effectLst/>
                <a:latin typeface="Calibri" panose="020F0502020204030204" pitchFamily="34" charset="0"/>
                <a:ea typeface="Calibri" panose="020F0502020204030204" pitchFamily="34" charset="0"/>
              </a:rPr>
              <a:t>symptoms</a:t>
            </a:r>
            <a:r>
              <a:rPr lang="pt-BR" sz="1800" dirty="0">
                <a:solidFill>
                  <a:srgbClr val="212121"/>
                </a:solidFill>
                <a:effectLst/>
                <a:latin typeface="Calibri" panose="020F0502020204030204" pitchFamily="34" charset="0"/>
                <a:ea typeface="Calibri" panose="020F0502020204030204" pitchFamily="34" charset="0"/>
              </a:rPr>
              <a:t>.</a:t>
            </a:r>
            <a:endParaRPr lang="pt-BR" sz="1800"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20</a:t>
            </a:fld>
            <a:endParaRPr lang="pt-BR"/>
          </a:p>
        </p:txBody>
      </p:sp>
    </p:spTree>
    <p:extLst>
      <p:ext uri="{BB962C8B-B14F-4D97-AF65-F5344CB8AC3E}">
        <p14:creationId xmlns:p14="http://schemas.microsoft.com/office/powerpoint/2010/main" val="1139767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baseline="0" dirty="0">
                <a:latin typeface="NewCenturySchlbk-Roman"/>
              </a:rPr>
              <a:t>Meta-</a:t>
            </a:r>
            <a:r>
              <a:rPr lang="pt-BR" sz="1200" b="0" i="0" u="none" strike="noStrike" baseline="0" dirty="0" err="1">
                <a:latin typeface="NewCenturySchlbk-Roman"/>
              </a:rPr>
              <a:t>analysis</a:t>
            </a:r>
            <a:r>
              <a:rPr lang="pt-BR" sz="1200" b="0" i="0" u="none" strike="noStrike" baseline="0" dirty="0">
                <a:latin typeface="NewCenturySchlbk-Roman"/>
              </a:rPr>
              <a:t> </a:t>
            </a:r>
            <a:r>
              <a:rPr lang="en-US" sz="1200" b="0" i="0" u="none" strike="noStrike" baseline="0" dirty="0">
                <a:latin typeface="NewCenturySchlbk-Roman"/>
              </a:rPr>
              <a:t>of the 7 studies (2009) showed a significant positive effect of TT therapy on HAM-D response in depressed patients when compared with placebo. The treatment groups had 100 responses (events) and the placebo groups had 55 responses (z = 4.04, </a:t>
            </a:r>
            <a:r>
              <a:rPr lang="en-US" sz="1200" b="0" i="1" u="none" strike="noStrike" baseline="0" dirty="0">
                <a:latin typeface="NewCenturySchlbk-Italic"/>
              </a:rPr>
              <a:t>p </a:t>
            </a:r>
            <a:r>
              <a:rPr lang="en-US" sz="1200" b="0" i="0" u="none" strike="noStrike" baseline="0" dirty="0">
                <a:latin typeface="NewCenturySchlbk-Roman"/>
              </a:rPr>
              <a:t>&lt;</a:t>
            </a:r>
            <a:r>
              <a:rPr lang="pt-BR" sz="1200" b="0" i="0" u="none" strike="noStrike" baseline="0" dirty="0">
                <a:latin typeface="NewCenturySchlbk-Roman"/>
              </a:rPr>
              <a:t>0.0001).</a:t>
            </a:r>
            <a:endParaRPr lang="pt-BR" dirty="0"/>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21</a:t>
            </a:fld>
            <a:endParaRPr lang="pt-BR"/>
          </a:p>
        </p:txBody>
      </p:sp>
    </p:spTree>
    <p:extLst>
      <p:ext uri="{BB962C8B-B14F-4D97-AF65-F5344CB8AC3E}">
        <p14:creationId xmlns:p14="http://schemas.microsoft.com/office/powerpoint/2010/main" val="861271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baseline="0" dirty="0">
                <a:latin typeface="NewCenturySchlbk-Roman"/>
              </a:rPr>
              <a:t>TT </a:t>
            </a:r>
            <a:r>
              <a:rPr lang="pt-BR" sz="1200" b="0" i="0" u="none" strike="noStrike" baseline="0" dirty="0" err="1">
                <a:latin typeface="NewCenturySchlbk-Roman"/>
              </a:rPr>
              <a:t>had</a:t>
            </a:r>
            <a:r>
              <a:rPr lang="pt-BR" sz="1200" b="0" i="0" u="none" strike="noStrike" baseline="0" dirty="0">
                <a:latin typeface="NewCenturySchlbk-Roman"/>
              </a:rPr>
              <a:t> a </a:t>
            </a:r>
            <a:r>
              <a:rPr lang="en-US" sz="1200" b="0" i="0" u="none" strike="noStrike" baseline="0" dirty="0">
                <a:latin typeface="NewCenturySchlbk-Roman"/>
              </a:rPr>
              <a:t>significant effect on HAM-D response in the hypogonadal subpopulation (z = 3.84, </a:t>
            </a:r>
            <a:r>
              <a:rPr lang="en-US" sz="1200" b="0" i="1" u="none" strike="noStrike" baseline="0" dirty="0">
                <a:latin typeface="NewCenturySchlbk-Italic"/>
              </a:rPr>
              <a:t>p </a:t>
            </a:r>
            <a:r>
              <a:rPr lang="en-US" sz="1200" b="0" i="0" u="none" strike="noStrike" baseline="0" dirty="0">
                <a:latin typeface="NewCenturySchlbk-Roman"/>
              </a:rPr>
              <a:t>= 0.0001), but did not have a significant effect in the </a:t>
            </a:r>
            <a:r>
              <a:rPr lang="en-US" sz="1200" b="0" i="0" u="none" strike="noStrike" baseline="0" dirty="0" err="1">
                <a:latin typeface="NewCenturySchlbk-Roman"/>
              </a:rPr>
              <a:t>eugonadal</a:t>
            </a:r>
            <a:r>
              <a:rPr lang="en-US" sz="1200" b="0" i="0" u="none" strike="noStrike" baseline="0" dirty="0">
                <a:latin typeface="NewCenturySchlbk-Roman"/>
              </a:rPr>
              <a:t> subpopulation </a:t>
            </a:r>
            <a:r>
              <a:rPr lang="pt-BR" sz="1200" b="0" i="0" u="none" strike="noStrike" baseline="0" dirty="0">
                <a:latin typeface="NewCenturySchlbk-Roman"/>
              </a:rPr>
              <a:t>(z = 1.49, </a:t>
            </a:r>
            <a:r>
              <a:rPr lang="pt-BR" sz="1200" b="0" i="1" u="none" strike="noStrike" baseline="0" dirty="0">
                <a:latin typeface="NewCenturySchlbk-Italic"/>
              </a:rPr>
              <a:t>p </a:t>
            </a:r>
            <a:r>
              <a:rPr lang="pt-BR" sz="1200" b="0" i="0" u="none" strike="noStrike" baseline="0" dirty="0">
                <a:latin typeface="NewCenturySchlbk-Roman"/>
              </a:rPr>
              <a:t>= 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u="none" strike="noStrike" baseline="0" dirty="0">
              <a:latin typeface="NewCenturySchlbk-Roman"/>
            </a:endParaRPr>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22</a:t>
            </a:fld>
            <a:endParaRPr lang="pt-BR"/>
          </a:p>
        </p:txBody>
      </p:sp>
    </p:spTree>
    <p:extLst>
      <p:ext uri="{BB962C8B-B14F-4D97-AF65-F5344CB8AC3E}">
        <p14:creationId xmlns:p14="http://schemas.microsoft.com/office/powerpoint/2010/main" val="3851833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ewCenturySchlbk-Roman"/>
              </a:rPr>
              <a:t>TT had a significant effect on HAM-D response in HIV/AIDS patients (z = 3.33, p = 0.0009) and also had a smaller but still significant effect in patients with negative HIV/AIDS status (z = 2.29, p = 0.02).</a:t>
            </a:r>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23</a:t>
            </a:fld>
            <a:endParaRPr lang="pt-BR"/>
          </a:p>
        </p:txBody>
      </p:sp>
    </p:spTree>
    <p:extLst>
      <p:ext uri="{BB962C8B-B14F-4D97-AF65-F5344CB8AC3E}">
        <p14:creationId xmlns:p14="http://schemas.microsoft.com/office/powerpoint/2010/main" val="1621309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ewCenturySchlbk-Roman"/>
              </a:rPr>
              <a:t>Analysis of these subgroups showed a significant treatment effect in the subpopulation treated with TT gel (z = 2.32, p = 0.02), and a nonsignificant effect in the subpopulation who received IM administration (z = 1.88, p = 0.06). </a:t>
            </a:r>
            <a:br>
              <a:rPr lang="en-US" sz="1200" dirty="0">
                <a:latin typeface="NewCenturySchlbk-Roman"/>
              </a:rPr>
            </a:br>
            <a:endParaRPr lang="en-US" sz="1200" dirty="0">
              <a:latin typeface="NewCenturySchlbk-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ewCenturySchlbk-Roman"/>
              </a:rPr>
              <a:t>Part of the explanation for these results may be that using the IM route of administration for depressed patients may enhance feelings of helplessness and thus affect the response..</a:t>
            </a:r>
            <a:endParaRPr lang="pt-BR" dirty="0"/>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24</a:t>
            </a:fld>
            <a:endParaRPr lang="pt-BR"/>
          </a:p>
        </p:txBody>
      </p:sp>
    </p:spTree>
    <p:extLst>
      <p:ext uri="{BB962C8B-B14F-4D97-AF65-F5344CB8AC3E}">
        <p14:creationId xmlns:p14="http://schemas.microsoft.com/office/powerpoint/2010/main" val="3022770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85750" indent="-285750" algn="l">
              <a:buFont typeface="Arial" panose="020B0604020202020204" pitchFamily="34" charset="0"/>
              <a:buChar char="•"/>
            </a:pPr>
            <a:r>
              <a:rPr lang="en-US" sz="1200" b="0" i="0" u="none" strike="noStrike" baseline="0" dirty="0">
                <a:latin typeface="Times New Roman" panose="02020603050405020304" pitchFamily="18" charset="0"/>
              </a:rPr>
              <a:t>Is testosterone treatment associated with an alleviation of depressive symptoms in men compared with placebo?</a:t>
            </a:r>
          </a:p>
          <a:p>
            <a:pPr marL="285750" indent="-285750" algn="l">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sz="1200" b="0" i="0" u="none" strike="noStrike" baseline="0" dirty="0">
                <a:latin typeface="Times New Roman" panose="02020603050405020304" pitchFamily="18" charset="0"/>
              </a:rPr>
              <a:t>27 randomized placebo-controlled clinical trials involving a total of 1890 men found that testosterone treatment was associated with a significant reduction of depressive symptoms, particularly in participants who received higher-dosage regimens.</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sz="1200" b="0" i="0" u="none" strike="noStrike" baseline="0" dirty="0">
                <a:latin typeface="Times New Roman" panose="02020603050405020304" pitchFamily="18" charset="0"/>
              </a:rPr>
              <a:t>The available evidence supports the clinical utility of adjunct testosterone treatment for depressive symptoms in men, but more methodologically rigorous trials are needed to unequivocally determine efficacy, ideal dosage regimens, and other moderators.</a:t>
            </a:r>
            <a:endParaRPr lang="pt-BR" dirty="0"/>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25</a:t>
            </a:fld>
            <a:endParaRPr lang="pt-BR"/>
          </a:p>
        </p:txBody>
      </p:sp>
    </p:spTree>
    <p:extLst>
      <p:ext uri="{BB962C8B-B14F-4D97-AF65-F5344CB8AC3E}">
        <p14:creationId xmlns:p14="http://schemas.microsoft.com/office/powerpoint/2010/main" val="2768702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Times New Roman" panose="02020603050405020304" pitchFamily="18" charset="0"/>
              </a:rPr>
              <a:t>The robust estimate (excluding 1 study with an outlying effect; Cook distance, 2.01) suggested that testosterone treatment was accompanied by a significant difference of Hedges </a:t>
            </a:r>
            <a:r>
              <a:rPr lang="en-US" sz="1200" b="0" i="1" u="none" strike="noStrike" baseline="0" dirty="0">
                <a:latin typeface="Times New Roman" panose="02020603050405020304" pitchFamily="18" charset="0"/>
              </a:rPr>
              <a:t>g </a:t>
            </a:r>
            <a:r>
              <a:rPr lang="en-US" sz="1200" b="0" i="0" u="none" strike="noStrike" baseline="0" dirty="0">
                <a:latin typeface="Times New Roman" panose="02020603050405020304" pitchFamily="18" charset="0"/>
              </a:rPr>
              <a:t>of 0.21 SD (SE, 0.05; 95% CI, 0.10-0.32; </a:t>
            </a:r>
            <a:r>
              <a:rPr lang="en-US" sz="1200" b="0" i="1" u="none" strike="noStrike" baseline="0" dirty="0">
                <a:latin typeface="Times New Roman" panose="02020603050405020304" pitchFamily="18" charset="0"/>
              </a:rPr>
              <a:t>z </a:t>
            </a:r>
            <a:r>
              <a:rPr lang="en-US" sz="1200" b="0" i="0" u="none" strike="noStrike" baseline="0" dirty="0">
                <a:latin typeface="Times New Roman" panose="02020603050405020304" pitchFamily="18" charset="0"/>
              </a:rPr>
              <a:t>= 3.87; </a:t>
            </a:r>
            <a:r>
              <a:rPr lang="en-US" sz="1200" b="0" i="1" u="none" strike="noStrike" baseline="0" dirty="0">
                <a:latin typeface="Times New Roman" panose="02020603050405020304" pitchFamily="18" charset="0"/>
              </a:rPr>
              <a:t>P </a:t>
            </a:r>
            <a:r>
              <a:rPr lang="en-US" sz="1200" b="0" i="0" u="none" strike="noStrike" baseline="0" dirty="0">
                <a:latin typeface="Times New Roman" panose="02020603050405020304" pitchFamily="18" charset="0"/>
              </a:rPr>
              <a:t>&lt; .001) in depressive symptoms compared with placebo administration </a:t>
            </a:r>
            <a:endParaRPr lang="pt-BR" dirty="0"/>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26</a:t>
            </a:fld>
            <a:endParaRPr lang="pt-BR"/>
          </a:p>
        </p:txBody>
      </p:sp>
    </p:spTree>
    <p:extLst>
      <p:ext uri="{BB962C8B-B14F-4D97-AF65-F5344CB8AC3E}">
        <p14:creationId xmlns:p14="http://schemas.microsoft.com/office/powerpoint/2010/main" val="1667698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baseline="0" dirty="0">
                <a:latin typeface="Times New Roman" panose="02020603050405020304" pitchFamily="18" charset="0"/>
              </a:rPr>
              <a:t>T</a:t>
            </a:r>
            <a:r>
              <a:rPr lang="en-US" sz="1200" b="0" i="0" u="none" strike="noStrike" baseline="0" dirty="0" err="1">
                <a:latin typeface="Times New Roman" panose="02020603050405020304" pitchFamily="18" charset="0"/>
              </a:rPr>
              <a:t>hese</a:t>
            </a:r>
            <a:r>
              <a:rPr lang="en-US" sz="1200" b="0" i="0" u="none" strike="noStrike" baseline="0" dirty="0">
                <a:latin typeface="Times New Roman" panose="02020603050405020304" pitchFamily="18" charset="0"/>
              </a:rPr>
              <a:t> estimates correspond approximately with a testosterone treatment–associated efficacy of OR, 2.30 (95% CI, 1.30-4.06; log[OR], 0.83; SE, 0.29; 95% CI, 0.26-1.40; </a:t>
            </a:r>
            <a:r>
              <a:rPr lang="en-US" sz="1200" b="0" i="1" u="none" strike="noStrike" baseline="0" dirty="0">
                <a:latin typeface="Times New Roman" panose="02020603050405020304" pitchFamily="18" charset="0"/>
              </a:rPr>
              <a:t>z </a:t>
            </a:r>
            <a:r>
              <a:rPr lang="en-US" sz="1200" b="0" i="0" u="none" strike="noStrike" baseline="0" dirty="0">
                <a:latin typeface="Times New Roman" panose="02020603050405020304" pitchFamily="18" charset="0"/>
              </a:rPr>
              <a:t>= 2.87; </a:t>
            </a:r>
            <a:r>
              <a:rPr lang="en-US" sz="1200" b="0" i="1" u="none" strike="noStrike" baseline="0" dirty="0">
                <a:latin typeface="Times New Roman" panose="02020603050405020304" pitchFamily="18" charset="0"/>
              </a:rPr>
              <a:t>P </a:t>
            </a:r>
            <a:r>
              <a:rPr lang="en-US" sz="1200" b="0" i="0" u="none" strike="noStrike" baseline="0" dirty="0">
                <a:latin typeface="Times New Roman" panose="02020603050405020304" pitchFamily="18" charset="0"/>
              </a:rPr>
              <a:t>= .004) in favor of a clinically relevant reduction in depressive symptoms. These effects exceed the efficacy thresholds for pharmacologic agents for depression therapy </a:t>
            </a:r>
            <a:endParaRPr lang="pt-BR" sz="1200" b="0" i="0" u="none" strike="noStrike" baseline="0" dirty="0">
              <a:solidFill>
                <a:srgbClr val="000000"/>
              </a:solidFill>
              <a:latin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27</a:t>
            </a:fld>
            <a:endParaRPr lang="pt-BR"/>
          </a:p>
        </p:txBody>
      </p:sp>
    </p:spTree>
    <p:extLst>
      <p:ext uri="{BB962C8B-B14F-4D97-AF65-F5344CB8AC3E}">
        <p14:creationId xmlns:p14="http://schemas.microsoft.com/office/powerpoint/2010/main" val="493605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baseline="0" dirty="0">
                <a:latin typeface="Times New Roman" panose="02020603050405020304" pitchFamily="18" charset="0"/>
              </a:rPr>
              <a:t>T</a:t>
            </a:r>
            <a:r>
              <a:rPr lang="en-US" sz="1200" b="0" i="0" u="none" strike="noStrike" baseline="0" dirty="0">
                <a:latin typeface="Times New Roman" panose="02020603050405020304" pitchFamily="18" charset="0"/>
              </a:rPr>
              <a:t>The robustness of this conceptually important dose-response association is shown in Figure 3B, which highlights that, even in the most conservative bias scenario, the depression-alleviating effect of testosterone treatment remained clinically significant when high testosterone dosages (&gt;500 mg/</a:t>
            </a:r>
            <a:r>
              <a:rPr lang="en-US" sz="1200" b="0" i="0" u="none" strike="noStrike" baseline="0" dirty="0" err="1">
                <a:latin typeface="Times New Roman" panose="02020603050405020304" pitchFamily="18" charset="0"/>
              </a:rPr>
              <a:t>wk</a:t>
            </a:r>
            <a:r>
              <a:rPr lang="en-US" sz="1200" b="0" i="0" u="none" strike="noStrike" baseline="0" dirty="0">
                <a:latin typeface="Times New Roman" panose="02020603050405020304" pitchFamily="18" charset="0"/>
              </a:rPr>
              <a:t>) were administered and symptom variability was kept low (by sampling from homogeneous participant populations).</a:t>
            </a:r>
            <a:endParaRPr lang="pt-BR" sz="1200" b="0" i="0" u="none" strike="noStrike" baseline="0" dirty="0">
              <a:latin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28</a:t>
            </a:fld>
            <a:endParaRPr lang="pt-BR"/>
          </a:p>
        </p:txBody>
      </p:sp>
    </p:spTree>
    <p:extLst>
      <p:ext uri="{BB962C8B-B14F-4D97-AF65-F5344CB8AC3E}">
        <p14:creationId xmlns:p14="http://schemas.microsoft.com/office/powerpoint/2010/main" val="872127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29</a:t>
            </a:fld>
            <a:endParaRPr lang="pt-BR"/>
          </a:p>
        </p:txBody>
      </p:sp>
    </p:spTree>
    <p:extLst>
      <p:ext uri="{BB962C8B-B14F-4D97-AF65-F5344CB8AC3E}">
        <p14:creationId xmlns:p14="http://schemas.microsoft.com/office/powerpoint/2010/main" val="270487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3</a:t>
            </a:fld>
            <a:endParaRPr lang="pt-BR"/>
          </a:p>
        </p:txBody>
      </p:sp>
    </p:spTree>
    <p:extLst>
      <p:ext uri="{BB962C8B-B14F-4D97-AF65-F5344CB8AC3E}">
        <p14:creationId xmlns:p14="http://schemas.microsoft.com/office/powerpoint/2010/main" val="435092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GDKN C+ Adv O T 863180fb"/>
              </a:rPr>
              <a:t>TRT reduces depressive symptoms, as observed in (small-sized) placebo-controlled RCTs of patients with pretreatment clinical mild depression. In men with MDD, the impact of short-term (</a:t>
            </a:r>
            <a:r>
              <a:rPr lang="en-US" sz="1200" b="0" i="0" u="none" strike="noStrike" baseline="0" dirty="0" err="1">
                <a:solidFill>
                  <a:srgbClr val="000000"/>
                </a:solidFill>
                <a:latin typeface="MGDKN C+ Adv O T 863180fb"/>
              </a:rPr>
              <a:t>ie</a:t>
            </a:r>
            <a:r>
              <a:rPr lang="en-US" sz="1200" b="0" i="0" u="none" strike="noStrike" baseline="0" dirty="0">
                <a:solidFill>
                  <a:srgbClr val="000000"/>
                </a:solidFill>
                <a:latin typeface="MGDKN C+ Adv O T 863180fb"/>
              </a:rPr>
              <a:t>, 6 </a:t>
            </a:r>
            <a:r>
              <a:rPr lang="en-US" sz="1200" b="0" i="0" u="none" strike="noStrike" baseline="0" dirty="0" err="1">
                <a:solidFill>
                  <a:srgbClr val="000000"/>
                </a:solidFill>
                <a:latin typeface="MGDKN C+ Adv O T 863180fb"/>
              </a:rPr>
              <a:t>wk</a:t>
            </a:r>
            <a:r>
              <a:rPr lang="en-US" sz="1200" b="0" i="0" u="none" strike="noStrike" baseline="0" dirty="0">
                <a:solidFill>
                  <a:srgbClr val="000000"/>
                </a:solidFill>
                <a:latin typeface="MGDKN C+ Adv O T 863180fb"/>
              </a:rPr>
              <a:t>) TRT on depressive symptoms is not clinically significant. TRT should thus be considered after taking into account all the risks, benefits, and alternatives in patients with dysthymia and mild depression as part of a shared decision-making process together with the patient. The optimal length and type of TRT and the synergistic effect with standard </a:t>
            </a:r>
            <a:r>
              <a:rPr lang="en-US" sz="1200" b="0" i="0" u="none" strike="noStrike" baseline="0" dirty="0" err="1">
                <a:solidFill>
                  <a:srgbClr val="000000"/>
                </a:solidFill>
                <a:latin typeface="MGDKN C+ Adv O T 863180fb"/>
              </a:rPr>
              <a:t>antidepressive</a:t>
            </a:r>
            <a:r>
              <a:rPr lang="en-US" sz="1200" b="0" i="0" u="none" strike="noStrike" baseline="0" dirty="0">
                <a:solidFill>
                  <a:srgbClr val="000000"/>
                </a:solidFill>
                <a:latin typeface="MGDKN C+ Adv O T 863180fb"/>
              </a:rPr>
              <a:t> strategies need to be further studied, taking into account of long-term benefits, risks, and adverse events. </a:t>
            </a:r>
            <a:endParaRPr lang="pt-BR" sz="1200" b="0" i="0" u="none" strike="noStrike" baseline="0" dirty="0">
              <a:latin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30</a:t>
            </a:fld>
            <a:endParaRPr lang="pt-BR"/>
          </a:p>
        </p:txBody>
      </p:sp>
    </p:spTree>
    <p:extLst>
      <p:ext uri="{BB962C8B-B14F-4D97-AF65-F5344CB8AC3E}">
        <p14:creationId xmlns:p14="http://schemas.microsoft.com/office/powerpoint/2010/main" val="3238235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31</a:t>
            </a:fld>
            <a:endParaRPr lang="pt-BR"/>
          </a:p>
        </p:txBody>
      </p:sp>
    </p:spTree>
    <p:extLst>
      <p:ext uri="{BB962C8B-B14F-4D97-AF65-F5344CB8AC3E}">
        <p14:creationId xmlns:p14="http://schemas.microsoft.com/office/powerpoint/2010/main" val="3011534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32</a:t>
            </a:fld>
            <a:endParaRPr lang="pt-BR"/>
          </a:p>
        </p:txBody>
      </p:sp>
    </p:spTree>
    <p:extLst>
      <p:ext uri="{BB962C8B-B14F-4D97-AF65-F5344CB8AC3E}">
        <p14:creationId xmlns:p14="http://schemas.microsoft.com/office/powerpoint/2010/main" val="1482404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sz="1800" dirty="0">
                <a:effectLst/>
                <a:latin typeface="Calibri" panose="020F0502020204030204" pitchFamily="34" charset="0"/>
                <a:ea typeface="Calibri" panose="020F0502020204030204" pitchFamily="34" charset="0"/>
              </a:rPr>
              <a:t>The </a:t>
            </a:r>
            <a:r>
              <a:rPr lang="pt-BR" sz="1800" dirty="0" err="1">
                <a:effectLst/>
                <a:latin typeface="Calibri" panose="020F0502020204030204" pitchFamily="34" charset="0"/>
                <a:ea typeface="Calibri" panose="020F0502020204030204" pitchFamily="34" charset="0"/>
              </a:rPr>
              <a:t>higher</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number</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of</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repetitions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higher</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percentage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of</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depressed</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men</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And</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at</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the</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same</a:t>
            </a:r>
            <a:r>
              <a:rPr lang="pt-BR" sz="1800" dirty="0">
                <a:effectLst/>
                <a:latin typeface="Calibri" panose="020F0502020204030204" pitchFamily="34" charset="0"/>
                <a:ea typeface="Calibri" panose="020F0502020204030204" pitchFamily="34" charset="0"/>
              </a:rPr>
              <a:t> time </a:t>
            </a:r>
            <a:r>
              <a:rPr lang="pt-BR" sz="1800" dirty="0" err="1">
                <a:effectLst/>
                <a:latin typeface="Calibri" panose="020F0502020204030204" pitchFamily="34" charset="0"/>
                <a:ea typeface="Calibri" panose="020F0502020204030204" pitchFamily="34" charset="0"/>
              </a:rPr>
              <a:t>this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is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accompanied</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by</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lower</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levels</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of</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testosterone</a:t>
            </a:r>
            <a:endParaRPr lang="de-DE" altLang="de-DE" dirty="0"/>
          </a:p>
        </p:txBody>
      </p:sp>
      <p:sp>
        <p:nvSpPr>
          <p:cNvPr id="5734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80B0A5-1DB9-4BEA-A646-8E25513C2FCA}" type="slidenum">
              <a:rPr lang="de-DE" altLang="de-DE" smtClean="0"/>
              <a:pPr eaLnBrk="1" hangingPunct="1">
                <a:spcBef>
                  <a:spcPct val="0"/>
                </a:spcBef>
              </a:pPr>
              <a:t>33</a:t>
            </a:fld>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ln/>
        </p:spPr>
      </p:sp>
      <p:sp>
        <p:nvSpPr>
          <p:cNvPr id="7577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t>Again, another study showing the same: androgen receptor activity modulates hipogonadism but also depression</a:t>
            </a:r>
          </a:p>
          <a:p>
            <a:pPr eaLnBrk="1" hangingPunct="1"/>
            <a:endParaRPr lang="de-DE" altLang="de-DE" dirty="0"/>
          </a:p>
        </p:txBody>
      </p:sp>
      <p:sp>
        <p:nvSpPr>
          <p:cNvPr id="75780" name="Foliennummernplatzhalt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83D1160-3DDF-4A30-A176-7AC00685D9E7}" type="slidenum">
              <a:rPr lang="en-US" altLang="de-DE">
                <a:solidFill>
                  <a:srgbClr val="000000"/>
                </a:solidFill>
                <a:ea typeface="MS PGothic" pitchFamily="34" charset="-128"/>
              </a:rPr>
              <a:pPr algn="r" eaLnBrk="1" hangingPunct="1">
                <a:spcBef>
                  <a:spcPct val="0"/>
                </a:spcBef>
              </a:pPr>
              <a:t>34</a:t>
            </a:fld>
            <a:endParaRPr lang="en-US" altLang="de-DE">
              <a:solidFill>
                <a:srgbClr val="000000"/>
              </a:solidFill>
              <a:ea typeface="MS PGothic"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35</a:t>
            </a:fld>
            <a:endParaRPr lang="pt-BR"/>
          </a:p>
        </p:txBody>
      </p:sp>
    </p:spTree>
    <p:extLst>
      <p:ext uri="{BB962C8B-B14F-4D97-AF65-F5344CB8AC3E}">
        <p14:creationId xmlns:p14="http://schemas.microsoft.com/office/powerpoint/2010/main" val="2926800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36</a:t>
            </a:fld>
            <a:endParaRPr lang="pt-BR"/>
          </a:p>
        </p:txBody>
      </p:sp>
    </p:spTree>
    <p:extLst>
      <p:ext uri="{BB962C8B-B14F-4D97-AF65-F5344CB8AC3E}">
        <p14:creationId xmlns:p14="http://schemas.microsoft.com/office/powerpoint/2010/main" val="311124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D20694-EAA3-4B8F-BE08-5DAF6D2ECFE2}" type="slidenum">
              <a:rPr lang="pt-BR" smtClean="0"/>
              <a:t>4</a:t>
            </a:fld>
            <a:endParaRPr lang="pt-BR"/>
          </a:p>
        </p:txBody>
      </p:sp>
    </p:spTree>
    <p:extLst>
      <p:ext uri="{BB962C8B-B14F-4D97-AF65-F5344CB8AC3E}">
        <p14:creationId xmlns:p14="http://schemas.microsoft.com/office/powerpoint/2010/main" val="273590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notações 1">
            <a:extLst>
              <a:ext uri="{FF2B5EF4-FFF2-40B4-BE49-F238E27FC236}">
                <a16:creationId xmlns:a16="http://schemas.microsoft.com/office/drawing/2014/main" id="{71D41F86-7373-45FA-B7F7-DBC35D29592E}"/>
              </a:ext>
            </a:extLst>
          </p:cNvPr>
          <p:cNvSpPr>
            <a:spLocks noGrp="1"/>
          </p:cNvSpPr>
          <p:nvPr>
            <p:ph type="body" idx="1"/>
          </p:nvPr>
        </p:nvSpPr>
        <p:spPr/>
        <p:txBody>
          <a:bodyPr/>
          <a:lstStyle/>
          <a:p>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notações 1">
            <a:extLst>
              <a:ext uri="{FF2B5EF4-FFF2-40B4-BE49-F238E27FC236}">
                <a16:creationId xmlns:a16="http://schemas.microsoft.com/office/drawing/2014/main" id="{E970754F-739B-4251-97A2-AF34DCCFB334}"/>
              </a:ext>
            </a:extLst>
          </p:cNvPr>
          <p:cNvSpPr>
            <a:spLocks noGrp="1"/>
          </p:cNvSpPr>
          <p:nvPr>
            <p:ph type="body" idx="1"/>
          </p:nvPr>
        </p:nvSpPr>
        <p:spPr/>
        <p:txBody>
          <a:bodyPr/>
          <a:lstStyle/>
          <a:p>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notações 1">
            <a:extLst>
              <a:ext uri="{FF2B5EF4-FFF2-40B4-BE49-F238E27FC236}">
                <a16:creationId xmlns:a16="http://schemas.microsoft.com/office/drawing/2014/main" id="{F3A41211-47E3-4193-98A1-57796101ED7D}"/>
              </a:ext>
            </a:extLst>
          </p:cNvPr>
          <p:cNvSpPr>
            <a:spLocks noGrp="1"/>
          </p:cNvSpPr>
          <p:nvPr>
            <p:ph type="body" idx="1"/>
          </p:nvPr>
        </p:nvSpPr>
        <p:spPr/>
        <p:txBody>
          <a:bodyPr/>
          <a:lstStyle/>
          <a:p>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notações 1">
            <a:extLst>
              <a:ext uri="{FF2B5EF4-FFF2-40B4-BE49-F238E27FC236}">
                <a16:creationId xmlns:a16="http://schemas.microsoft.com/office/drawing/2014/main" id="{3A2C55DA-0373-4DD4-A3C4-39C39D515638}"/>
              </a:ext>
            </a:extLst>
          </p:cNvPr>
          <p:cNvSpPr>
            <a:spLocks noGrp="1"/>
          </p:cNvSpPr>
          <p:nvPr>
            <p:ph type="body" idx="1"/>
          </p:nvPr>
        </p:nvSpPr>
        <p:spPr/>
        <p:txBody>
          <a:bodyPr/>
          <a:lstStyle/>
          <a:p>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notações 1">
            <a:extLst>
              <a:ext uri="{FF2B5EF4-FFF2-40B4-BE49-F238E27FC236}">
                <a16:creationId xmlns:a16="http://schemas.microsoft.com/office/drawing/2014/main" id="{1DD37AF7-0AC4-4CDE-BB56-5298F70FBFDE}"/>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51448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3D717F0A-B8AC-7F45-8B6F-76D011EBE3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2178" cy="6858000"/>
          </a:xfrm>
          <a:prstGeom prst="rect">
            <a:avLst/>
          </a:prstGeom>
        </p:spPr>
      </p:pic>
      <p:sp>
        <p:nvSpPr>
          <p:cNvPr id="2" name="Título 1">
            <a:extLst>
              <a:ext uri="{FF2B5EF4-FFF2-40B4-BE49-F238E27FC236}">
                <a16:creationId xmlns:a16="http://schemas.microsoft.com/office/drawing/2014/main" id="{665BF209-7645-6C4A-93FA-F38C2898C739}"/>
              </a:ext>
            </a:extLst>
          </p:cNvPr>
          <p:cNvSpPr>
            <a:spLocks noGrp="1"/>
          </p:cNvSpPr>
          <p:nvPr>
            <p:ph type="ctrTitle" hasCustomPrompt="1"/>
          </p:nvPr>
        </p:nvSpPr>
        <p:spPr>
          <a:xfrm>
            <a:off x="1524000" y="1122363"/>
            <a:ext cx="9144000" cy="2387600"/>
          </a:xfrm>
        </p:spPr>
        <p:txBody>
          <a:bodyPr anchor="b"/>
          <a:lstStyle>
            <a:lvl1pPr algn="ctr">
              <a:defRPr sz="6000" b="1">
                <a:solidFill>
                  <a:schemeClr val="accent1"/>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29C393F1-505E-E245-B921-7D1A45208E0C}"/>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DE48913-8CFA-044F-9AD8-6864AD80EB65}"/>
              </a:ext>
            </a:extLst>
          </p:cNvPr>
          <p:cNvSpPr>
            <a:spLocks noGrp="1"/>
          </p:cNvSpPr>
          <p:nvPr>
            <p:ph type="dt" sz="half" idx="10"/>
          </p:nvPr>
        </p:nvSpPr>
        <p:spPr/>
        <p:txBody>
          <a:bodyPr/>
          <a:lstStyle>
            <a:lvl1pPr>
              <a:defRPr>
                <a:solidFill>
                  <a:schemeClr val="accent1"/>
                </a:solidFill>
              </a:defRPr>
            </a:lvl1pPr>
          </a:lstStyle>
          <a:p>
            <a:fld id="{85FBEA6E-A317-D443-995F-FD734B8C6172}" type="datetimeFigureOut">
              <a:rPr lang="pt-BR" smtClean="0"/>
              <a:pPr/>
              <a:t>15/09/2021</a:t>
            </a:fld>
            <a:endParaRPr lang="pt-BR"/>
          </a:p>
        </p:txBody>
      </p:sp>
      <p:sp>
        <p:nvSpPr>
          <p:cNvPr id="5" name="Espaço Reservado para Rodapé 4">
            <a:extLst>
              <a:ext uri="{FF2B5EF4-FFF2-40B4-BE49-F238E27FC236}">
                <a16:creationId xmlns:a16="http://schemas.microsoft.com/office/drawing/2014/main" id="{880E7493-4611-A448-9061-9A4BF0D23D1E}"/>
              </a:ext>
            </a:extLst>
          </p:cNvPr>
          <p:cNvSpPr>
            <a:spLocks noGrp="1"/>
          </p:cNvSpPr>
          <p:nvPr>
            <p:ph type="ftr" sz="quarter" idx="11"/>
          </p:nvPr>
        </p:nvSpPr>
        <p:spPr/>
        <p:txBody>
          <a:bodyPr/>
          <a:lstStyle>
            <a:lvl1pPr>
              <a:defRPr>
                <a:solidFill>
                  <a:schemeClr val="accent1"/>
                </a:solidFill>
              </a:defRPr>
            </a:lvl1pPr>
          </a:lstStyle>
          <a:p>
            <a:endParaRPr lang="pt-BR"/>
          </a:p>
        </p:txBody>
      </p:sp>
      <p:sp>
        <p:nvSpPr>
          <p:cNvPr id="6" name="Espaço Reservado para Número de Slide 5">
            <a:extLst>
              <a:ext uri="{FF2B5EF4-FFF2-40B4-BE49-F238E27FC236}">
                <a16:creationId xmlns:a16="http://schemas.microsoft.com/office/drawing/2014/main" id="{81FF3141-2892-0644-8709-245DA715EE72}"/>
              </a:ext>
            </a:extLst>
          </p:cNvPr>
          <p:cNvSpPr>
            <a:spLocks noGrp="1"/>
          </p:cNvSpPr>
          <p:nvPr>
            <p:ph type="sldNum" sz="quarter" idx="12"/>
          </p:nvPr>
        </p:nvSpPr>
        <p:spPr/>
        <p:txBody>
          <a:bodyPr/>
          <a:lstStyle>
            <a:lvl1pPr>
              <a:defRPr>
                <a:solidFill>
                  <a:schemeClr val="accent1"/>
                </a:solidFill>
              </a:defRPr>
            </a:lvl1pPr>
          </a:lstStyle>
          <a:p>
            <a:fld id="{23C865B6-11DB-DC4D-95D3-AF20A030391A}" type="slidenum">
              <a:rPr lang="pt-BR" smtClean="0"/>
              <a:pPr/>
              <a:t>‹nº›</a:t>
            </a:fld>
            <a:endParaRPr lang="pt-BR"/>
          </a:p>
        </p:txBody>
      </p:sp>
    </p:spTree>
    <p:extLst>
      <p:ext uri="{BB962C8B-B14F-4D97-AF65-F5344CB8AC3E}">
        <p14:creationId xmlns:p14="http://schemas.microsoft.com/office/powerpoint/2010/main" val="23046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E7E3314-4AE2-A74C-B612-03E222B05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2192000" cy="6855968"/>
          </a:xfrm>
          <a:prstGeom prst="rect">
            <a:avLst/>
          </a:prstGeom>
        </p:spPr>
      </p:pic>
      <p:sp>
        <p:nvSpPr>
          <p:cNvPr id="2" name="Espaço Reservado para Data 1">
            <a:extLst>
              <a:ext uri="{FF2B5EF4-FFF2-40B4-BE49-F238E27FC236}">
                <a16:creationId xmlns:a16="http://schemas.microsoft.com/office/drawing/2014/main" id="{731BBD8A-3BC9-8349-BC5E-583D03B529D3}"/>
              </a:ext>
            </a:extLst>
          </p:cNvPr>
          <p:cNvSpPr>
            <a:spLocks noGrp="1"/>
          </p:cNvSpPr>
          <p:nvPr>
            <p:ph type="dt" sz="half" idx="10"/>
          </p:nvPr>
        </p:nvSpPr>
        <p:spPr/>
        <p:txBody>
          <a:bodyPr/>
          <a:lstStyle/>
          <a:p>
            <a:fld id="{85FBEA6E-A317-D443-995F-FD734B8C6172}" type="datetimeFigureOut">
              <a:rPr lang="pt-BR" smtClean="0"/>
              <a:t>15/09/2021</a:t>
            </a:fld>
            <a:endParaRPr lang="pt-BR"/>
          </a:p>
        </p:txBody>
      </p:sp>
      <p:sp>
        <p:nvSpPr>
          <p:cNvPr id="3" name="Espaço Reservado para Rodapé 2">
            <a:extLst>
              <a:ext uri="{FF2B5EF4-FFF2-40B4-BE49-F238E27FC236}">
                <a16:creationId xmlns:a16="http://schemas.microsoft.com/office/drawing/2014/main" id="{31561983-207B-8D40-BB68-B8EC54D02FB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353E18F-F0E1-0F41-B58A-488903ED1D5D}"/>
              </a:ext>
            </a:extLst>
          </p:cNvPr>
          <p:cNvSpPr>
            <a:spLocks noGrp="1"/>
          </p:cNvSpPr>
          <p:nvPr>
            <p:ph type="sldNum" sz="quarter" idx="12"/>
          </p:nvPr>
        </p:nvSpPr>
        <p:spPr/>
        <p:txBody>
          <a:bodyPr/>
          <a:lstStyle/>
          <a:p>
            <a:fld id="{23C865B6-11DB-DC4D-95D3-AF20A030391A}" type="slidenum">
              <a:rPr lang="pt-BR" smtClean="0"/>
              <a:t>‹nº›</a:t>
            </a:fld>
            <a:endParaRPr lang="pt-BR"/>
          </a:p>
        </p:txBody>
      </p:sp>
    </p:spTree>
    <p:extLst>
      <p:ext uri="{BB962C8B-B14F-4D97-AF65-F5344CB8AC3E}">
        <p14:creationId xmlns:p14="http://schemas.microsoft.com/office/powerpoint/2010/main" val="77752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A259A4-EAAC-D148-B25C-C16D7862E9E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AA4E79A-FBF3-3D4B-A9B7-39F8FAD814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9181DEC-C293-8B4D-AEE2-73EE9BC7C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ECAC693-3F32-A543-AAEB-2279D17F4307}"/>
              </a:ext>
            </a:extLst>
          </p:cNvPr>
          <p:cNvSpPr>
            <a:spLocks noGrp="1"/>
          </p:cNvSpPr>
          <p:nvPr>
            <p:ph type="dt" sz="half" idx="10"/>
          </p:nvPr>
        </p:nvSpPr>
        <p:spPr/>
        <p:txBody>
          <a:bodyPr/>
          <a:lstStyle/>
          <a:p>
            <a:fld id="{85FBEA6E-A317-D443-995F-FD734B8C6172}" type="datetimeFigureOut">
              <a:rPr lang="pt-BR" smtClean="0"/>
              <a:t>15/09/2021</a:t>
            </a:fld>
            <a:endParaRPr lang="pt-BR"/>
          </a:p>
        </p:txBody>
      </p:sp>
      <p:sp>
        <p:nvSpPr>
          <p:cNvPr id="6" name="Espaço Reservado para Rodapé 5">
            <a:extLst>
              <a:ext uri="{FF2B5EF4-FFF2-40B4-BE49-F238E27FC236}">
                <a16:creationId xmlns:a16="http://schemas.microsoft.com/office/drawing/2014/main" id="{7A762E21-1E52-884A-9FAA-8EF19E91225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239EBCD-CF1D-1A4D-BF79-D8D6BFAA8FA5}"/>
              </a:ext>
            </a:extLst>
          </p:cNvPr>
          <p:cNvSpPr>
            <a:spLocks noGrp="1"/>
          </p:cNvSpPr>
          <p:nvPr>
            <p:ph type="sldNum" sz="quarter" idx="12"/>
          </p:nvPr>
        </p:nvSpPr>
        <p:spPr/>
        <p:txBody>
          <a:bodyPr/>
          <a:lstStyle/>
          <a:p>
            <a:fld id="{23C865B6-11DB-DC4D-95D3-AF20A030391A}" type="slidenum">
              <a:rPr lang="pt-BR" smtClean="0"/>
              <a:t>‹nº›</a:t>
            </a:fld>
            <a:endParaRPr lang="pt-BR"/>
          </a:p>
        </p:txBody>
      </p:sp>
    </p:spTree>
    <p:extLst>
      <p:ext uri="{BB962C8B-B14F-4D97-AF65-F5344CB8AC3E}">
        <p14:creationId xmlns:p14="http://schemas.microsoft.com/office/powerpoint/2010/main" val="234514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8BB0F-B055-334F-9FBE-6286581B01F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7E06953-B98E-9141-B0D4-2355AB27E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70FDFF9-76DA-E444-B65E-6FF4D8819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7BAE150-76A4-2C45-A62C-5D3E845F0F76}"/>
              </a:ext>
            </a:extLst>
          </p:cNvPr>
          <p:cNvSpPr>
            <a:spLocks noGrp="1"/>
          </p:cNvSpPr>
          <p:nvPr>
            <p:ph type="dt" sz="half" idx="10"/>
          </p:nvPr>
        </p:nvSpPr>
        <p:spPr/>
        <p:txBody>
          <a:bodyPr/>
          <a:lstStyle/>
          <a:p>
            <a:fld id="{85FBEA6E-A317-D443-995F-FD734B8C6172}" type="datetimeFigureOut">
              <a:rPr lang="pt-BR" smtClean="0"/>
              <a:t>15/09/2021</a:t>
            </a:fld>
            <a:endParaRPr lang="pt-BR"/>
          </a:p>
        </p:txBody>
      </p:sp>
      <p:sp>
        <p:nvSpPr>
          <p:cNvPr id="6" name="Espaço Reservado para Rodapé 5">
            <a:extLst>
              <a:ext uri="{FF2B5EF4-FFF2-40B4-BE49-F238E27FC236}">
                <a16:creationId xmlns:a16="http://schemas.microsoft.com/office/drawing/2014/main" id="{FABF94C9-6E9B-E843-A249-91656DCFF05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4B06053-E17E-934B-8F86-99EEBA117F70}"/>
              </a:ext>
            </a:extLst>
          </p:cNvPr>
          <p:cNvSpPr>
            <a:spLocks noGrp="1"/>
          </p:cNvSpPr>
          <p:nvPr>
            <p:ph type="sldNum" sz="quarter" idx="12"/>
          </p:nvPr>
        </p:nvSpPr>
        <p:spPr/>
        <p:txBody>
          <a:bodyPr/>
          <a:lstStyle/>
          <a:p>
            <a:fld id="{23C865B6-11DB-DC4D-95D3-AF20A030391A}" type="slidenum">
              <a:rPr lang="pt-BR" smtClean="0"/>
              <a:t>‹nº›</a:t>
            </a:fld>
            <a:endParaRPr lang="pt-BR"/>
          </a:p>
        </p:txBody>
      </p:sp>
    </p:spTree>
    <p:extLst>
      <p:ext uri="{BB962C8B-B14F-4D97-AF65-F5344CB8AC3E}">
        <p14:creationId xmlns:p14="http://schemas.microsoft.com/office/powerpoint/2010/main" val="2327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6F616-3546-EE4B-B6F1-F1FBAFBFE34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1635C17-B81C-8549-ABDD-4778E2761C2A}"/>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64DCE0-F0F5-004F-A864-68F6501F9DC8}"/>
              </a:ext>
            </a:extLst>
          </p:cNvPr>
          <p:cNvSpPr>
            <a:spLocks noGrp="1"/>
          </p:cNvSpPr>
          <p:nvPr>
            <p:ph type="dt" sz="half" idx="10"/>
          </p:nvPr>
        </p:nvSpPr>
        <p:spPr/>
        <p:txBody>
          <a:bodyPr/>
          <a:lstStyle/>
          <a:p>
            <a:fld id="{85FBEA6E-A317-D443-995F-FD734B8C6172}" type="datetimeFigureOut">
              <a:rPr lang="pt-BR" smtClean="0"/>
              <a:t>15/09/2021</a:t>
            </a:fld>
            <a:endParaRPr lang="pt-BR"/>
          </a:p>
        </p:txBody>
      </p:sp>
      <p:sp>
        <p:nvSpPr>
          <p:cNvPr id="5" name="Espaço Reservado para Rodapé 4">
            <a:extLst>
              <a:ext uri="{FF2B5EF4-FFF2-40B4-BE49-F238E27FC236}">
                <a16:creationId xmlns:a16="http://schemas.microsoft.com/office/drawing/2014/main" id="{CFD1E46A-1D94-B246-9178-21637DB43C6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FF94730-475F-7245-83F5-F0660DDD6B24}"/>
              </a:ext>
            </a:extLst>
          </p:cNvPr>
          <p:cNvSpPr>
            <a:spLocks noGrp="1"/>
          </p:cNvSpPr>
          <p:nvPr>
            <p:ph type="sldNum" sz="quarter" idx="12"/>
          </p:nvPr>
        </p:nvSpPr>
        <p:spPr/>
        <p:txBody>
          <a:bodyPr/>
          <a:lstStyle/>
          <a:p>
            <a:fld id="{23C865B6-11DB-DC4D-95D3-AF20A030391A}" type="slidenum">
              <a:rPr lang="pt-BR" smtClean="0"/>
              <a:t>‹nº›</a:t>
            </a:fld>
            <a:endParaRPr lang="pt-BR"/>
          </a:p>
        </p:txBody>
      </p:sp>
    </p:spTree>
    <p:extLst>
      <p:ext uri="{BB962C8B-B14F-4D97-AF65-F5344CB8AC3E}">
        <p14:creationId xmlns:p14="http://schemas.microsoft.com/office/powerpoint/2010/main" val="2844556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EBCC61-94D7-454E-81BA-483119D385B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5D7B260-0BBC-7D48-A3FA-0625AFCDB12B}"/>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8D423E-1485-0043-B7D4-556FA53020B4}"/>
              </a:ext>
            </a:extLst>
          </p:cNvPr>
          <p:cNvSpPr>
            <a:spLocks noGrp="1"/>
          </p:cNvSpPr>
          <p:nvPr>
            <p:ph type="dt" sz="half" idx="10"/>
          </p:nvPr>
        </p:nvSpPr>
        <p:spPr/>
        <p:txBody>
          <a:bodyPr/>
          <a:lstStyle/>
          <a:p>
            <a:fld id="{85FBEA6E-A317-D443-995F-FD734B8C6172}" type="datetimeFigureOut">
              <a:rPr lang="pt-BR" smtClean="0"/>
              <a:t>15/09/2021</a:t>
            </a:fld>
            <a:endParaRPr lang="pt-BR"/>
          </a:p>
        </p:txBody>
      </p:sp>
      <p:sp>
        <p:nvSpPr>
          <p:cNvPr id="5" name="Espaço Reservado para Rodapé 4">
            <a:extLst>
              <a:ext uri="{FF2B5EF4-FFF2-40B4-BE49-F238E27FC236}">
                <a16:creationId xmlns:a16="http://schemas.microsoft.com/office/drawing/2014/main" id="{33CDD807-242A-E340-B195-8BBE8E03CC6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90FF6F3-E96A-B240-8DDF-5AF9A7925902}"/>
              </a:ext>
            </a:extLst>
          </p:cNvPr>
          <p:cNvSpPr>
            <a:spLocks noGrp="1"/>
          </p:cNvSpPr>
          <p:nvPr>
            <p:ph type="sldNum" sz="quarter" idx="12"/>
          </p:nvPr>
        </p:nvSpPr>
        <p:spPr/>
        <p:txBody>
          <a:bodyPr/>
          <a:lstStyle/>
          <a:p>
            <a:fld id="{23C865B6-11DB-DC4D-95D3-AF20A030391A}" type="slidenum">
              <a:rPr lang="pt-BR" smtClean="0"/>
              <a:t>‹nº›</a:t>
            </a:fld>
            <a:endParaRPr lang="pt-BR"/>
          </a:p>
        </p:txBody>
      </p:sp>
    </p:spTree>
    <p:extLst>
      <p:ext uri="{BB962C8B-B14F-4D97-AF65-F5344CB8AC3E}">
        <p14:creationId xmlns:p14="http://schemas.microsoft.com/office/powerpoint/2010/main" val="298741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938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935" y="274638"/>
            <a:ext cx="10972800" cy="1143000"/>
          </a:xfrm>
        </p:spPr>
        <p:txBody>
          <a:bodyPr/>
          <a:lstStyle>
            <a:lvl1pPr algn="l">
              <a:defRPr>
                <a:solidFill>
                  <a:srgbClr val="435363"/>
                </a:solidFill>
              </a:defRPr>
            </a:lvl1pPr>
          </a:lstStyle>
          <a:p>
            <a:r>
              <a:rPr lang="en-US"/>
              <a:t>Click to edit Master title style</a:t>
            </a:r>
          </a:p>
        </p:txBody>
      </p:sp>
    </p:spTree>
    <p:extLst>
      <p:ext uri="{BB962C8B-B14F-4D97-AF65-F5344CB8AC3E}">
        <p14:creationId xmlns:p14="http://schemas.microsoft.com/office/powerpoint/2010/main" val="633328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731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5959B6-767E-F742-8C6D-12904D4A6B2D}" type="datetimeFigureOut">
              <a:rPr lang="x-none" smtClean="0"/>
              <a:pPr/>
              <a:t>15/09/2021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0B1DA23-0B42-2F49-9EF4-4B9ACA83216A}" type="slidenum">
              <a:rPr lang="x-none" smtClean="0"/>
              <a:pPr/>
              <a:t>‹nº›</a:t>
            </a:fld>
            <a:endParaRPr lang="x-none"/>
          </a:p>
        </p:txBody>
      </p:sp>
    </p:spTree>
    <p:extLst>
      <p:ext uri="{BB962C8B-B14F-4D97-AF65-F5344CB8AC3E}">
        <p14:creationId xmlns:p14="http://schemas.microsoft.com/office/powerpoint/2010/main" val="3975450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5959B6-767E-F742-8C6D-12904D4A6B2D}" type="datetimeFigureOut">
              <a:rPr lang="x-none" smtClean="0"/>
              <a:pPr/>
              <a:t>15/09/2021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0B1DA23-0B42-2F49-9EF4-4B9ACA83216A}" type="slidenum">
              <a:rPr lang="x-none" smtClean="0"/>
              <a:pPr/>
              <a:t>‹nº›</a:t>
            </a:fld>
            <a:endParaRPr lang="x-none"/>
          </a:p>
        </p:txBody>
      </p:sp>
    </p:spTree>
    <p:extLst>
      <p:ext uri="{BB962C8B-B14F-4D97-AF65-F5344CB8AC3E}">
        <p14:creationId xmlns:p14="http://schemas.microsoft.com/office/powerpoint/2010/main" val="417178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3D717F0A-B8AC-7F45-8B6F-76D011EBE3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2178" cy="6857999"/>
          </a:xfrm>
          <a:prstGeom prst="rect">
            <a:avLst/>
          </a:prstGeom>
        </p:spPr>
      </p:pic>
      <p:sp>
        <p:nvSpPr>
          <p:cNvPr id="2" name="Título 1">
            <a:extLst>
              <a:ext uri="{FF2B5EF4-FFF2-40B4-BE49-F238E27FC236}">
                <a16:creationId xmlns:a16="http://schemas.microsoft.com/office/drawing/2014/main" id="{665BF209-7645-6C4A-93FA-F38C2898C739}"/>
              </a:ext>
            </a:extLst>
          </p:cNvPr>
          <p:cNvSpPr>
            <a:spLocks noGrp="1"/>
          </p:cNvSpPr>
          <p:nvPr>
            <p:ph type="ctrTitle" hasCustomPrompt="1"/>
          </p:nvPr>
        </p:nvSpPr>
        <p:spPr>
          <a:xfrm>
            <a:off x="1524000" y="1122363"/>
            <a:ext cx="9144000" cy="2387600"/>
          </a:xfrm>
        </p:spPr>
        <p:txBody>
          <a:bodyPr anchor="b"/>
          <a:lstStyle>
            <a:lvl1pPr algn="ctr">
              <a:defRPr sz="6000" b="1">
                <a:solidFill>
                  <a:schemeClr val="accent1"/>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29C393F1-505E-E245-B921-7D1A45208E0C}"/>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DE48913-8CFA-044F-9AD8-6864AD80EB65}"/>
              </a:ext>
            </a:extLst>
          </p:cNvPr>
          <p:cNvSpPr>
            <a:spLocks noGrp="1"/>
          </p:cNvSpPr>
          <p:nvPr>
            <p:ph type="dt" sz="half" idx="10"/>
          </p:nvPr>
        </p:nvSpPr>
        <p:spPr/>
        <p:txBody>
          <a:bodyPr/>
          <a:lstStyle>
            <a:lvl1pPr>
              <a:defRPr>
                <a:solidFill>
                  <a:schemeClr val="accent1"/>
                </a:solidFill>
              </a:defRPr>
            </a:lvl1pPr>
          </a:lstStyle>
          <a:p>
            <a:fld id="{85FBEA6E-A317-D443-995F-FD734B8C6172}" type="datetimeFigureOut">
              <a:rPr lang="pt-BR" smtClean="0"/>
              <a:pPr/>
              <a:t>15/09/2021</a:t>
            </a:fld>
            <a:endParaRPr lang="pt-BR"/>
          </a:p>
        </p:txBody>
      </p:sp>
      <p:sp>
        <p:nvSpPr>
          <p:cNvPr id="5" name="Espaço Reservado para Rodapé 4">
            <a:extLst>
              <a:ext uri="{FF2B5EF4-FFF2-40B4-BE49-F238E27FC236}">
                <a16:creationId xmlns:a16="http://schemas.microsoft.com/office/drawing/2014/main" id="{880E7493-4611-A448-9061-9A4BF0D23D1E}"/>
              </a:ext>
            </a:extLst>
          </p:cNvPr>
          <p:cNvSpPr>
            <a:spLocks noGrp="1"/>
          </p:cNvSpPr>
          <p:nvPr>
            <p:ph type="ftr" sz="quarter" idx="11"/>
          </p:nvPr>
        </p:nvSpPr>
        <p:spPr/>
        <p:txBody>
          <a:bodyPr/>
          <a:lstStyle>
            <a:lvl1pPr>
              <a:defRPr>
                <a:solidFill>
                  <a:schemeClr val="accent1"/>
                </a:solidFill>
              </a:defRPr>
            </a:lvl1pPr>
          </a:lstStyle>
          <a:p>
            <a:endParaRPr lang="pt-BR"/>
          </a:p>
        </p:txBody>
      </p:sp>
      <p:sp>
        <p:nvSpPr>
          <p:cNvPr id="6" name="Espaço Reservado para Número de Slide 5">
            <a:extLst>
              <a:ext uri="{FF2B5EF4-FFF2-40B4-BE49-F238E27FC236}">
                <a16:creationId xmlns:a16="http://schemas.microsoft.com/office/drawing/2014/main" id="{81FF3141-2892-0644-8709-245DA715EE72}"/>
              </a:ext>
            </a:extLst>
          </p:cNvPr>
          <p:cNvSpPr>
            <a:spLocks noGrp="1"/>
          </p:cNvSpPr>
          <p:nvPr>
            <p:ph type="sldNum" sz="quarter" idx="12"/>
          </p:nvPr>
        </p:nvSpPr>
        <p:spPr/>
        <p:txBody>
          <a:bodyPr/>
          <a:lstStyle>
            <a:lvl1pPr>
              <a:defRPr>
                <a:solidFill>
                  <a:schemeClr val="accent1"/>
                </a:solidFill>
              </a:defRPr>
            </a:lvl1pPr>
          </a:lstStyle>
          <a:p>
            <a:fld id="{23C865B6-11DB-DC4D-95D3-AF20A030391A}" type="slidenum">
              <a:rPr lang="pt-BR" smtClean="0"/>
              <a:pPr/>
              <a:t>‹nº›</a:t>
            </a:fld>
            <a:endParaRPr lang="pt-BR"/>
          </a:p>
        </p:txBody>
      </p:sp>
    </p:spTree>
    <p:extLst>
      <p:ext uri="{BB962C8B-B14F-4D97-AF65-F5344CB8AC3E}">
        <p14:creationId xmlns:p14="http://schemas.microsoft.com/office/powerpoint/2010/main" val="2771955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5959B6-767E-F742-8C6D-12904D4A6B2D}" type="datetimeFigureOut">
              <a:rPr lang="x-none" smtClean="0"/>
              <a:pPr/>
              <a:t>15/09/2021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0B1DA23-0B42-2F49-9EF4-4B9ACA83216A}" type="slidenum">
              <a:rPr lang="x-none" smtClean="0"/>
              <a:pPr/>
              <a:t>‹nº›</a:t>
            </a:fld>
            <a:endParaRPr lang="x-none"/>
          </a:p>
        </p:txBody>
      </p:sp>
    </p:spTree>
    <p:extLst>
      <p:ext uri="{BB962C8B-B14F-4D97-AF65-F5344CB8AC3E}">
        <p14:creationId xmlns:p14="http://schemas.microsoft.com/office/powerpoint/2010/main" val="251020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5959B6-767E-F742-8C6D-12904D4A6B2D}" type="datetimeFigureOut">
              <a:rPr lang="x-none" smtClean="0"/>
              <a:pPr/>
              <a:t>15/09/2021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60B1DA23-0B42-2F49-9EF4-4B9ACA83216A}" type="slidenum">
              <a:rPr lang="x-none" smtClean="0"/>
              <a:pPr/>
              <a:t>‹nº›</a:t>
            </a:fld>
            <a:endParaRPr lang="x-none"/>
          </a:p>
        </p:txBody>
      </p:sp>
    </p:spTree>
    <p:extLst>
      <p:ext uri="{BB962C8B-B14F-4D97-AF65-F5344CB8AC3E}">
        <p14:creationId xmlns:p14="http://schemas.microsoft.com/office/powerpoint/2010/main" val="739923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5959B6-767E-F742-8C6D-12904D4A6B2D}" type="datetimeFigureOut">
              <a:rPr lang="x-none" smtClean="0"/>
              <a:pPr/>
              <a:t>15/09/2021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60B1DA23-0B42-2F49-9EF4-4B9ACA83216A}" type="slidenum">
              <a:rPr lang="x-none" smtClean="0"/>
              <a:pPr/>
              <a:t>‹nº›</a:t>
            </a:fld>
            <a:endParaRPr lang="x-none"/>
          </a:p>
        </p:txBody>
      </p:sp>
    </p:spTree>
    <p:extLst>
      <p:ext uri="{BB962C8B-B14F-4D97-AF65-F5344CB8AC3E}">
        <p14:creationId xmlns:p14="http://schemas.microsoft.com/office/powerpoint/2010/main" val="2072758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959B6-767E-F742-8C6D-12904D4A6B2D}" type="datetimeFigureOut">
              <a:rPr lang="x-none" smtClean="0"/>
              <a:pPr/>
              <a:t>15/09/2021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60B1DA23-0B42-2F49-9EF4-4B9ACA83216A}" type="slidenum">
              <a:rPr lang="x-none" smtClean="0"/>
              <a:pPr/>
              <a:t>‹nº›</a:t>
            </a:fld>
            <a:endParaRPr lang="x-none"/>
          </a:p>
        </p:txBody>
      </p:sp>
    </p:spTree>
    <p:extLst>
      <p:ext uri="{BB962C8B-B14F-4D97-AF65-F5344CB8AC3E}">
        <p14:creationId xmlns:p14="http://schemas.microsoft.com/office/powerpoint/2010/main" val="494086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5959B6-767E-F742-8C6D-12904D4A6B2D}" type="datetimeFigureOut">
              <a:rPr lang="x-none" smtClean="0"/>
              <a:pPr/>
              <a:t>15/09/2021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0B1DA23-0B42-2F49-9EF4-4B9ACA83216A}" type="slidenum">
              <a:rPr lang="x-none" smtClean="0"/>
              <a:pPr/>
              <a:t>‹nº›</a:t>
            </a:fld>
            <a:endParaRPr lang="x-none"/>
          </a:p>
        </p:txBody>
      </p:sp>
    </p:spTree>
    <p:extLst>
      <p:ext uri="{BB962C8B-B14F-4D97-AF65-F5344CB8AC3E}">
        <p14:creationId xmlns:p14="http://schemas.microsoft.com/office/powerpoint/2010/main" val="221634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5959B6-767E-F742-8C6D-12904D4A6B2D}" type="datetimeFigureOut">
              <a:rPr lang="x-none" smtClean="0"/>
              <a:pPr/>
              <a:t>15/09/2021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0B1DA23-0B42-2F49-9EF4-4B9ACA83216A}" type="slidenum">
              <a:rPr lang="x-none" smtClean="0"/>
              <a:pPr/>
              <a:t>‹nº›</a:t>
            </a:fld>
            <a:endParaRPr lang="x-none"/>
          </a:p>
        </p:txBody>
      </p:sp>
    </p:spTree>
    <p:extLst>
      <p:ext uri="{BB962C8B-B14F-4D97-AF65-F5344CB8AC3E}">
        <p14:creationId xmlns:p14="http://schemas.microsoft.com/office/powerpoint/2010/main" val="3268629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5959B6-767E-F742-8C6D-12904D4A6B2D}" type="datetimeFigureOut">
              <a:rPr lang="x-none" smtClean="0"/>
              <a:pPr/>
              <a:t>15/09/2021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0B1DA23-0B42-2F49-9EF4-4B9ACA83216A}" type="slidenum">
              <a:rPr lang="x-none" smtClean="0"/>
              <a:pPr/>
              <a:t>‹nº›</a:t>
            </a:fld>
            <a:endParaRPr lang="x-none"/>
          </a:p>
        </p:txBody>
      </p:sp>
    </p:spTree>
    <p:extLst>
      <p:ext uri="{BB962C8B-B14F-4D97-AF65-F5344CB8AC3E}">
        <p14:creationId xmlns:p14="http://schemas.microsoft.com/office/powerpoint/2010/main" val="2614169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5959B6-767E-F742-8C6D-12904D4A6B2D}" type="datetimeFigureOut">
              <a:rPr lang="x-none" smtClean="0"/>
              <a:pPr/>
              <a:t>15/09/2021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0B1DA23-0B42-2F49-9EF4-4B9ACA83216A}" type="slidenum">
              <a:rPr lang="x-none" smtClean="0"/>
              <a:pPr/>
              <a:t>‹nº›</a:t>
            </a:fld>
            <a:endParaRPr lang="x-none"/>
          </a:p>
        </p:txBody>
      </p:sp>
    </p:spTree>
    <p:extLst>
      <p:ext uri="{BB962C8B-B14F-4D97-AF65-F5344CB8AC3E}">
        <p14:creationId xmlns:p14="http://schemas.microsoft.com/office/powerpoint/2010/main" val="1963354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961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9"/>
          <p:cNvSpPr>
            <a:spLocks noGrp="1"/>
          </p:cNvSpPr>
          <p:nvPr>
            <p:ph type="body" sz="quarter" idx="10" hasCustomPrompt="1"/>
          </p:nvPr>
        </p:nvSpPr>
        <p:spPr>
          <a:xfrm>
            <a:off x="1789113" y="1947863"/>
            <a:ext cx="8637587" cy="914400"/>
          </a:xfrm>
        </p:spPr>
        <p:txBody>
          <a:bodyPr anchor="b">
            <a:normAutofit/>
          </a:bodyPr>
          <a:lstStyle>
            <a:lvl1pPr marL="0" indent="0">
              <a:buNone/>
              <a:defRPr sz="2250" b="1">
                <a:latin typeface="Arial" charset="0"/>
                <a:ea typeface="Arial" charset="0"/>
                <a:cs typeface="Arial" charset="0"/>
              </a:defRPr>
            </a:lvl1pPr>
          </a:lstStyle>
          <a:p>
            <a:pPr lvl="0"/>
            <a:r>
              <a:rPr lang="en-US" dirty="0" err="1"/>
              <a:t>Título</a:t>
            </a:r>
            <a:r>
              <a:rPr lang="en-US" dirty="0"/>
              <a:t> </a:t>
            </a:r>
            <a:r>
              <a:rPr lang="en-US" dirty="0" err="1"/>
              <a:t>aqui</a:t>
            </a:r>
            <a:endParaRPr lang="pt-BR" dirty="0"/>
          </a:p>
        </p:txBody>
      </p:sp>
      <p:sp>
        <p:nvSpPr>
          <p:cNvPr id="12" name="Text Placeholder 11"/>
          <p:cNvSpPr>
            <a:spLocks noGrp="1"/>
          </p:cNvSpPr>
          <p:nvPr>
            <p:ph type="body" sz="quarter" idx="11" hasCustomPrompt="1"/>
          </p:nvPr>
        </p:nvSpPr>
        <p:spPr>
          <a:xfrm>
            <a:off x="1789113" y="3041651"/>
            <a:ext cx="8626475" cy="3349211"/>
          </a:xfrm>
        </p:spPr>
        <p:txBody>
          <a:bodyPr>
            <a:normAutofit/>
          </a:bodyPr>
          <a:lstStyle>
            <a:lvl1pPr marL="0" indent="0">
              <a:buNone/>
              <a:defRPr sz="1350">
                <a:latin typeface="Arial" charset="0"/>
                <a:ea typeface="Arial" charset="0"/>
                <a:cs typeface="Arial" charset="0"/>
              </a:defRPr>
            </a:lvl1pPr>
          </a:lstStyle>
          <a:p>
            <a:pPr lvl="0"/>
            <a:r>
              <a:rPr lang="en-US" dirty="0" err="1"/>
              <a:t>Texto</a:t>
            </a:r>
            <a:r>
              <a:rPr lang="en-US" dirty="0"/>
              <a:t> </a:t>
            </a:r>
            <a:r>
              <a:rPr lang="en-US" dirty="0" err="1"/>
              <a:t>aqui</a:t>
            </a:r>
            <a:endParaRPr lang="pt-BR" dirty="0"/>
          </a:p>
        </p:txBody>
      </p:sp>
    </p:spTree>
    <p:extLst>
      <p:ext uri="{BB962C8B-B14F-4D97-AF65-F5344CB8AC3E}">
        <p14:creationId xmlns:p14="http://schemas.microsoft.com/office/powerpoint/2010/main" val="143846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89FE9-0532-284E-85E1-8DD714A2E1D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B46F59-B425-6740-AC57-4428612BE8A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A40A66-A68E-3D47-9102-939090FE1F4B}"/>
              </a:ext>
            </a:extLst>
          </p:cNvPr>
          <p:cNvSpPr>
            <a:spLocks noGrp="1"/>
          </p:cNvSpPr>
          <p:nvPr>
            <p:ph type="dt" sz="half" idx="10"/>
          </p:nvPr>
        </p:nvSpPr>
        <p:spPr/>
        <p:txBody>
          <a:bodyPr/>
          <a:lstStyle/>
          <a:p>
            <a:fld id="{85FBEA6E-A317-D443-995F-FD734B8C6172}" type="datetimeFigureOut">
              <a:rPr lang="pt-BR" smtClean="0"/>
              <a:t>15/09/2021</a:t>
            </a:fld>
            <a:endParaRPr lang="pt-BR"/>
          </a:p>
        </p:txBody>
      </p:sp>
      <p:sp>
        <p:nvSpPr>
          <p:cNvPr id="5" name="Espaço Reservado para Rodapé 4">
            <a:extLst>
              <a:ext uri="{FF2B5EF4-FFF2-40B4-BE49-F238E27FC236}">
                <a16:creationId xmlns:a16="http://schemas.microsoft.com/office/drawing/2014/main" id="{D4658A2B-AF73-FD4D-B726-3684813875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E393FFF-E04C-AA45-925E-3B15047877F1}"/>
              </a:ext>
            </a:extLst>
          </p:cNvPr>
          <p:cNvSpPr>
            <a:spLocks noGrp="1"/>
          </p:cNvSpPr>
          <p:nvPr>
            <p:ph type="sldNum" sz="quarter" idx="12"/>
          </p:nvPr>
        </p:nvSpPr>
        <p:spPr/>
        <p:txBody>
          <a:bodyPr/>
          <a:lstStyle/>
          <a:p>
            <a:fld id="{23C865B6-11DB-DC4D-95D3-AF20A030391A}" type="slidenum">
              <a:rPr lang="pt-BR" smtClean="0"/>
              <a:t>‹nº›</a:t>
            </a:fld>
            <a:endParaRPr lang="pt-BR"/>
          </a:p>
        </p:txBody>
      </p:sp>
    </p:spTree>
    <p:extLst>
      <p:ext uri="{BB962C8B-B14F-4D97-AF65-F5344CB8AC3E}">
        <p14:creationId xmlns:p14="http://schemas.microsoft.com/office/powerpoint/2010/main" val="365590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328A8-364D-4B4B-B8D0-CFEB95D410C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C0BBC49-1BAB-2440-9027-55CF19ADC3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EE672484-1195-2A45-B0F4-BCC91F849263}"/>
              </a:ext>
            </a:extLst>
          </p:cNvPr>
          <p:cNvSpPr>
            <a:spLocks noGrp="1"/>
          </p:cNvSpPr>
          <p:nvPr>
            <p:ph type="dt" sz="half" idx="10"/>
          </p:nvPr>
        </p:nvSpPr>
        <p:spPr/>
        <p:txBody>
          <a:bodyPr/>
          <a:lstStyle/>
          <a:p>
            <a:fld id="{85FBEA6E-A317-D443-995F-FD734B8C6172}" type="datetimeFigureOut">
              <a:rPr lang="pt-BR" smtClean="0"/>
              <a:t>15/09/2021</a:t>
            </a:fld>
            <a:endParaRPr lang="pt-BR"/>
          </a:p>
        </p:txBody>
      </p:sp>
      <p:sp>
        <p:nvSpPr>
          <p:cNvPr id="5" name="Espaço Reservado para Rodapé 4">
            <a:extLst>
              <a:ext uri="{FF2B5EF4-FFF2-40B4-BE49-F238E27FC236}">
                <a16:creationId xmlns:a16="http://schemas.microsoft.com/office/drawing/2014/main" id="{5F288F5E-074A-EC4E-9DFD-16B07D355C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342635-78B5-784B-A33B-F58FEFB47255}"/>
              </a:ext>
            </a:extLst>
          </p:cNvPr>
          <p:cNvSpPr>
            <a:spLocks noGrp="1"/>
          </p:cNvSpPr>
          <p:nvPr>
            <p:ph type="sldNum" sz="quarter" idx="12"/>
          </p:nvPr>
        </p:nvSpPr>
        <p:spPr/>
        <p:txBody>
          <a:bodyPr/>
          <a:lstStyle/>
          <a:p>
            <a:fld id="{23C865B6-11DB-DC4D-95D3-AF20A030391A}" type="slidenum">
              <a:rPr lang="pt-BR" smtClean="0"/>
              <a:t>‹nº›</a:t>
            </a:fld>
            <a:endParaRPr lang="pt-BR"/>
          </a:p>
        </p:txBody>
      </p:sp>
    </p:spTree>
    <p:extLst>
      <p:ext uri="{BB962C8B-B14F-4D97-AF65-F5344CB8AC3E}">
        <p14:creationId xmlns:p14="http://schemas.microsoft.com/office/powerpoint/2010/main" val="25161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1891F-30F5-2749-B619-62AC2A91919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0941FC-A77C-4A44-8C9D-5BE43E3B3E6B}"/>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2FB8FF6-C9DB-5F48-BEC2-F2CD8325073B}"/>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822BACD-E3BC-144B-B415-8A5AEB5F45CA}"/>
              </a:ext>
            </a:extLst>
          </p:cNvPr>
          <p:cNvSpPr>
            <a:spLocks noGrp="1"/>
          </p:cNvSpPr>
          <p:nvPr>
            <p:ph type="dt" sz="half" idx="10"/>
          </p:nvPr>
        </p:nvSpPr>
        <p:spPr/>
        <p:txBody>
          <a:bodyPr/>
          <a:lstStyle/>
          <a:p>
            <a:fld id="{85FBEA6E-A317-D443-995F-FD734B8C6172}" type="datetimeFigureOut">
              <a:rPr lang="pt-BR" smtClean="0"/>
              <a:t>15/09/2021</a:t>
            </a:fld>
            <a:endParaRPr lang="pt-BR"/>
          </a:p>
        </p:txBody>
      </p:sp>
      <p:sp>
        <p:nvSpPr>
          <p:cNvPr id="6" name="Espaço Reservado para Rodapé 5">
            <a:extLst>
              <a:ext uri="{FF2B5EF4-FFF2-40B4-BE49-F238E27FC236}">
                <a16:creationId xmlns:a16="http://schemas.microsoft.com/office/drawing/2014/main" id="{21EF1D3E-DE14-A443-8E6E-111F562426E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FF599FA-58C3-1849-B685-519B459E489D}"/>
              </a:ext>
            </a:extLst>
          </p:cNvPr>
          <p:cNvSpPr>
            <a:spLocks noGrp="1"/>
          </p:cNvSpPr>
          <p:nvPr>
            <p:ph type="sldNum" sz="quarter" idx="12"/>
          </p:nvPr>
        </p:nvSpPr>
        <p:spPr/>
        <p:txBody>
          <a:bodyPr/>
          <a:lstStyle/>
          <a:p>
            <a:fld id="{23C865B6-11DB-DC4D-95D3-AF20A030391A}" type="slidenum">
              <a:rPr lang="pt-BR" smtClean="0"/>
              <a:t>‹nº›</a:t>
            </a:fld>
            <a:endParaRPr lang="pt-BR"/>
          </a:p>
        </p:txBody>
      </p:sp>
    </p:spTree>
    <p:extLst>
      <p:ext uri="{BB962C8B-B14F-4D97-AF65-F5344CB8AC3E}">
        <p14:creationId xmlns:p14="http://schemas.microsoft.com/office/powerpoint/2010/main" val="80401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8F8A5-80D9-D94D-AE23-4EC8E653425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D712ED3-07EF-C546-B0A2-11FB4B3528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8D23BEDC-483A-7A42-B711-BF76369D131F}"/>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DB21F8D-791B-1343-83C6-010A0FDFE8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61C8EC96-E1AE-C74E-AADC-60AFD6049F83}"/>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9715DE7-0D87-7A43-AF20-4D690B7849F3}"/>
              </a:ext>
            </a:extLst>
          </p:cNvPr>
          <p:cNvSpPr>
            <a:spLocks noGrp="1"/>
          </p:cNvSpPr>
          <p:nvPr>
            <p:ph type="dt" sz="half" idx="10"/>
          </p:nvPr>
        </p:nvSpPr>
        <p:spPr/>
        <p:txBody>
          <a:bodyPr/>
          <a:lstStyle/>
          <a:p>
            <a:fld id="{85FBEA6E-A317-D443-995F-FD734B8C6172}" type="datetimeFigureOut">
              <a:rPr lang="pt-BR" smtClean="0"/>
              <a:t>15/09/2021</a:t>
            </a:fld>
            <a:endParaRPr lang="pt-BR"/>
          </a:p>
        </p:txBody>
      </p:sp>
      <p:sp>
        <p:nvSpPr>
          <p:cNvPr id="8" name="Espaço Reservado para Rodapé 7">
            <a:extLst>
              <a:ext uri="{FF2B5EF4-FFF2-40B4-BE49-F238E27FC236}">
                <a16:creationId xmlns:a16="http://schemas.microsoft.com/office/drawing/2014/main" id="{061D0DF2-FC3B-DB4E-93FD-62B77ED85D2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6B5CCB1-9D9D-F343-9643-083F7854B5B1}"/>
              </a:ext>
            </a:extLst>
          </p:cNvPr>
          <p:cNvSpPr>
            <a:spLocks noGrp="1"/>
          </p:cNvSpPr>
          <p:nvPr>
            <p:ph type="sldNum" sz="quarter" idx="12"/>
          </p:nvPr>
        </p:nvSpPr>
        <p:spPr/>
        <p:txBody>
          <a:bodyPr/>
          <a:lstStyle/>
          <a:p>
            <a:fld id="{23C865B6-11DB-DC4D-95D3-AF20A030391A}" type="slidenum">
              <a:rPr lang="pt-BR" smtClean="0"/>
              <a:t>‹nº›</a:t>
            </a:fld>
            <a:endParaRPr lang="pt-BR"/>
          </a:p>
        </p:txBody>
      </p:sp>
    </p:spTree>
    <p:extLst>
      <p:ext uri="{BB962C8B-B14F-4D97-AF65-F5344CB8AC3E}">
        <p14:creationId xmlns:p14="http://schemas.microsoft.com/office/powerpoint/2010/main" val="206454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DE97A99-EEB9-5645-BD98-12C8B6EB4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2178" cy="6858000"/>
          </a:xfrm>
          <a:prstGeom prst="rect">
            <a:avLst/>
          </a:prstGeom>
        </p:spPr>
      </p:pic>
      <p:sp>
        <p:nvSpPr>
          <p:cNvPr id="2" name="Título 1">
            <a:extLst>
              <a:ext uri="{FF2B5EF4-FFF2-40B4-BE49-F238E27FC236}">
                <a16:creationId xmlns:a16="http://schemas.microsoft.com/office/drawing/2014/main" id="{2F986C19-8E3F-1542-A31D-6D5DAF25B11B}"/>
              </a:ext>
            </a:extLst>
          </p:cNvPr>
          <p:cNvSpPr>
            <a:spLocks noGrp="1"/>
          </p:cNvSpPr>
          <p:nvPr>
            <p:ph type="title" hasCustomPrompt="1"/>
          </p:nvPr>
        </p:nvSpPr>
        <p:spPr>
          <a:xfrm>
            <a:off x="4461387" y="2515394"/>
            <a:ext cx="6275439" cy="1325563"/>
          </a:xfrm>
        </p:spPr>
        <p:txBody>
          <a:bodyPr/>
          <a:lstStyle>
            <a:lvl1pPr>
              <a:defRPr b="1">
                <a:solidFill>
                  <a:schemeClr val="accent1"/>
                </a:solidFill>
              </a:defRPr>
            </a:lvl1pPr>
          </a:lstStyle>
          <a:p>
            <a:r>
              <a:rPr lang="pt-BR" dirty="0"/>
              <a:t>CLIQUE PARA EDITAR O TÍTULO MESTRE</a:t>
            </a:r>
          </a:p>
        </p:txBody>
      </p:sp>
      <p:sp>
        <p:nvSpPr>
          <p:cNvPr id="3" name="Espaço Reservado para Data 2">
            <a:extLst>
              <a:ext uri="{FF2B5EF4-FFF2-40B4-BE49-F238E27FC236}">
                <a16:creationId xmlns:a16="http://schemas.microsoft.com/office/drawing/2014/main" id="{0B39643F-2A38-7247-AB84-CE88210EB6B9}"/>
              </a:ext>
            </a:extLst>
          </p:cNvPr>
          <p:cNvSpPr>
            <a:spLocks noGrp="1"/>
          </p:cNvSpPr>
          <p:nvPr>
            <p:ph type="dt" sz="half" idx="10"/>
          </p:nvPr>
        </p:nvSpPr>
        <p:spPr/>
        <p:txBody>
          <a:bodyPr/>
          <a:lstStyle>
            <a:lvl1pPr>
              <a:defRPr>
                <a:solidFill>
                  <a:schemeClr val="accent1"/>
                </a:solidFill>
              </a:defRPr>
            </a:lvl1pPr>
          </a:lstStyle>
          <a:p>
            <a:fld id="{85FBEA6E-A317-D443-995F-FD734B8C6172}" type="datetimeFigureOut">
              <a:rPr lang="pt-BR" smtClean="0"/>
              <a:pPr/>
              <a:t>15/09/2021</a:t>
            </a:fld>
            <a:endParaRPr lang="pt-BR"/>
          </a:p>
        </p:txBody>
      </p:sp>
      <p:sp>
        <p:nvSpPr>
          <p:cNvPr id="4" name="Espaço Reservado para Rodapé 3">
            <a:extLst>
              <a:ext uri="{FF2B5EF4-FFF2-40B4-BE49-F238E27FC236}">
                <a16:creationId xmlns:a16="http://schemas.microsoft.com/office/drawing/2014/main" id="{E8D0BD2E-001B-4B45-8259-B42F4E8624F1}"/>
              </a:ext>
            </a:extLst>
          </p:cNvPr>
          <p:cNvSpPr>
            <a:spLocks noGrp="1"/>
          </p:cNvSpPr>
          <p:nvPr>
            <p:ph type="ftr" sz="quarter" idx="11"/>
          </p:nvPr>
        </p:nvSpPr>
        <p:spPr/>
        <p:txBody>
          <a:bodyPr/>
          <a:lstStyle>
            <a:lvl1pPr>
              <a:defRPr>
                <a:solidFill>
                  <a:schemeClr val="accent1"/>
                </a:solidFill>
              </a:defRPr>
            </a:lvl1pPr>
          </a:lstStyle>
          <a:p>
            <a:endParaRPr lang="pt-BR"/>
          </a:p>
        </p:txBody>
      </p:sp>
      <p:sp>
        <p:nvSpPr>
          <p:cNvPr id="5" name="Espaço Reservado para Número de Slide 4">
            <a:extLst>
              <a:ext uri="{FF2B5EF4-FFF2-40B4-BE49-F238E27FC236}">
                <a16:creationId xmlns:a16="http://schemas.microsoft.com/office/drawing/2014/main" id="{2E04CBD7-8AE5-A147-8A95-3500AE1E388E}"/>
              </a:ext>
            </a:extLst>
          </p:cNvPr>
          <p:cNvSpPr>
            <a:spLocks noGrp="1"/>
          </p:cNvSpPr>
          <p:nvPr>
            <p:ph type="sldNum" sz="quarter" idx="12"/>
          </p:nvPr>
        </p:nvSpPr>
        <p:spPr/>
        <p:txBody>
          <a:bodyPr/>
          <a:lstStyle>
            <a:lvl1pPr>
              <a:defRPr>
                <a:solidFill>
                  <a:schemeClr val="accent1"/>
                </a:solidFill>
              </a:defRPr>
            </a:lvl1pPr>
          </a:lstStyle>
          <a:p>
            <a:fld id="{23C865B6-11DB-DC4D-95D3-AF20A030391A}" type="slidenum">
              <a:rPr lang="pt-BR" smtClean="0"/>
              <a:pPr/>
              <a:t>‹nº›</a:t>
            </a:fld>
            <a:endParaRPr lang="pt-BR"/>
          </a:p>
        </p:txBody>
      </p:sp>
    </p:spTree>
    <p:extLst>
      <p:ext uri="{BB962C8B-B14F-4D97-AF65-F5344CB8AC3E}">
        <p14:creationId xmlns:p14="http://schemas.microsoft.com/office/powerpoint/2010/main" val="343610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Somente Títul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DE97A99-EEB9-5645-BD98-12C8B6EB4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2178" cy="6857999"/>
          </a:xfrm>
          <a:prstGeom prst="rect">
            <a:avLst/>
          </a:prstGeom>
        </p:spPr>
      </p:pic>
      <p:sp>
        <p:nvSpPr>
          <p:cNvPr id="2" name="Título 1">
            <a:extLst>
              <a:ext uri="{FF2B5EF4-FFF2-40B4-BE49-F238E27FC236}">
                <a16:creationId xmlns:a16="http://schemas.microsoft.com/office/drawing/2014/main" id="{2F986C19-8E3F-1542-A31D-6D5DAF25B11B}"/>
              </a:ext>
            </a:extLst>
          </p:cNvPr>
          <p:cNvSpPr>
            <a:spLocks noGrp="1"/>
          </p:cNvSpPr>
          <p:nvPr>
            <p:ph type="title" hasCustomPrompt="1"/>
          </p:nvPr>
        </p:nvSpPr>
        <p:spPr>
          <a:xfrm>
            <a:off x="4461387" y="2515394"/>
            <a:ext cx="6275439" cy="1325563"/>
          </a:xfrm>
        </p:spPr>
        <p:txBody>
          <a:bodyPr/>
          <a:lstStyle>
            <a:lvl1pPr>
              <a:defRPr b="1">
                <a:solidFill>
                  <a:schemeClr val="accent1"/>
                </a:solidFill>
              </a:defRPr>
            </a:lvl1pPr>
          </a:lstStyle>
          <a:p>
            <a:r>
              <a:rPr lang="pt-BR" dirty="0"/>
              <a:t>CLIQUE PARA EDITAR O TÍTULO MESTRE</a:t>
            </a:r>
          </a:p>
        </p:txBody>
      </p:sp>
      <p:sp>
        <p:nvSpPr>
          <p:cNvPr id="3" name="Espaço Reservado para Data 2">
            <a:extLst>
              <a:ext uri="{FF2B5EF4-FFF2-40B4-BE49-F238E27FC236}">
                <a16:creationId xmlns:a16="http://schemas.microsoft.com/office/drawing/2014/main" id="{0B39643F-2A38-7247-AB84-CE88210EB6B9}"/>
              </a:ext>
            </a:extLst>
          </p:cNvPr>
          <p:cNvSpPr>
            <a:spLocks noGrp="1"/>
          </p:cNvSpPr>
          <p:nvPr>
            <p:ph type="dt" sz="half" idx="10"/>
          </p:nvPr>
        </p:nvSpPr>
        <p:spPr/>
        <p:txBody>
          <a:bodyPr/>
          <a:lstStyle>
            <a:lvl1pPr>
              <a:defRPr>
                <a:solidFill>
                  <a:schemeClr val="accent1"/>
                </a:solidFill>
              </a:defRPr>
            </a:lvl1pPr>
          </a:lstStyle>
          <a:p>
            <a:fld id="{85FBEA6E-A317-D443-995F-FD734B8C6172}" type="datetimeFigureOut">
              <a:rPr lang="pt-BR" smtClean="0"/>
              <a:pPr/>
              <a:t>15/09/2021</a:t>
            </a:fld>
            <a:endParaRPr lang="pt-BR"/>
          </a:p>
        </p:txBody>
      </p:sp>
      <p:sp>
        <p:nvSpPr>
          <p:cNvPr id="4" name="Espaço Reservado para Rodapé 3">
            <a:extLst>
              <a:ext uri="{FF2B5EF4-FFF2-40B4-BE49-F238E27FC236}">
                <a16:creationId xmlns:a16="http://schemas.microsoft.com/office/drawing/2014/main" id="{E8D0BD2E-001B-4B45-8259-B42F4E8624F1}"/>
              </a:ext>
            </a:extLst>
          </p:cNvPr>
          <p:cNvSpPr>
            <a:spLocks noGrp="1"/>
          </p:cNvSpPr>
          <p:nvPr>
            <p:ph type="ftr" sz="quarter" idx="11"/>
          </p:nvPr>
        </p:nvSpPr>
        <p:spPr/>
        <p:txBody>
          <a:bodyPr/>
          <a:lstStyle>
            <a:lvl1pPr>
              <a:defRPr>
                <a:solidFill>
                  <a:schemeClr val="accent1"/>
                </a:solidFill>
              </a:defRPr>
            </a:lvl1pPr>
          </a:lstStyle>
          <a:p>
            <a:endParaRPr lang="pt-BR"/>
          </a:p>
        </p:txBody>
      </p:sp>
      <p:sp>
        <p:nvSpPr>
          <p:cNvPr id="5" name="Espaço Reservado para Número de Slide 4">
            <a:extLst>
              <a:ext uri="{FF2B5EF4-FFF2-40B4-BE49-F238E27FC236}">
                <a16:creationId xmlns:a16="http://schemas.microsoft.com/office/drawing/2014/main" id="{2E04CBD7-8AE5-A147-8A95-3500AE1E388E}"/>
              </a:ext>
            </a:extLst>
          </p:cNvPr>
          <p:cNvSpPr>
            <a:spLocks noGrp="1"/>
          </p:cNvSpPr>
          <p:nvPr>
            <p:ph type="sldNum" sz="quarter" idx="12"/>
          </p:nvPr>
        </p:nvSpPr>
        <p:spPr/>
        <p:txBody>
          <a:bodyPr/>
          <a:lstStyle>
            <a:lvl1pPr>
              <a:defRPr>
                <a:solidFill>
                  <a:schemeClr val="accent1"/>
                </a:solidFill>
              </a:defRPr>
            </a:lvl1pPr>
          </a:lstStyle>
          <a:p>
            <a:fld id="{23C865B6-11DB-DC4D-95D3-AF20A030391A}" type="slidenum">
              <a:rPr lang="pt-BR" smtClean="0"/>
              <a:pPr/>
              <a:t>‹nº›</a:t>
            </a:fld>
            <a:endParaRPr lang="pt-BR"/>
          </a:p>
        </p:txBody>
      </p:sp>
    </p:spTree>
    <p:extLst>
      <p:ext uri="{BB962C8B-B14F-4D97-AF65-F5344CB8AC3E}">
        <p14:creationId xmlns:p14="http://schemas.microsoft.com/office/powerpoint/2010/main" val="170868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DE97A99-EEB9-5645-BD98-12C8B6EB4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2178" cy="6857999"/>
          </a:xfrm>
          <a:prstGeom prst="rect">
            <a:avLst/>
          </a:prstGeom>
        </p:spPr>
      </p:pic>
      <p:sp>
        <p:nvSpPr>
          <p:cNvPr id="2" name="Título 1">
            <a:extLst>
              <a:ext uri="{FF2B5EF4-FFF2-40B4-BE49-F238E27FC236}">
                <a16:creationId xmlns:a16="http://schemas.microsoft.com/office/drawing/2014/main" id="{2F986C19-8E3F-1542-A31D-6D5DAF25B11B}"/>
              </a:ext>
            </a:extLst>
          </p:cNvPr>
          <p:cNvSpPr>
            <a:spLocks noGrp="1"/>
          </p:cNvSpPr>
          <p:nvPr>
            <p:ph type="title" hasCustomPrompt="1"/>
          </p:nvPr>
        </p:nvSpPr>
        <p:spPr>
          <a:xfrm>
            <a:off x="4461387" y="2515394"/>
            <a:ext cx="6275439" cy="1325563"/>
          </a:xfrm>
        </p:spPr>
        <p:txBody>
          <a:bodyPr/>
          <a:lstStyle>
            <a:lvl1pPr>
              <a:defRPr b="1">
                <a:solidFill>
                  <a:schemeClr val="accent1"/>
                </a:solidFill>
              </a:defRPr>
            </a:lvl1pPr>
          </a:lstStyle>
          <a:p>
            <a:r>
              <a:rPr lang="pt-BR" dirty="0"/>
              <a:t>CLIQUE PARA EDITAR O TÍTULO MESTRE</a:t>
            </a:r>
          </a:p>
        </p:txBody>
      </p:sp>
      <p:sp>
        <p:nvSpPr>
          <p:cNvPr id="3" name="Espaço Reservado para Data 2">
            <a:extLst>
              <a:ext uri="{FF2B5EF4-FFF2-40B4-BE49-F238E27FC236}">
                <a16:creationId xmlns:a16="http://schemas.microsoft.com/office/drawing/2014/main" id="{0B39643F-2A38-7247-AB84-CE88210EB6B9}"/>
              </a:ext>
            </a:extLst>
          </p:cNvPr>
          <p:cNvSpPr>
            <a:spLocks noGrp="1"/>
          </p:cNvSpPr>
          <p:nvPr>
            <p:ph type="dt" sz="half" idx="10"/>
          </p:nvPr>
        </p:nvSpPr>
        <p:spPr/>
        <p:txBody>
          <a:bodyPr/>
          <a:lstStyle>
            <a:lvl1pPr>
              <a:defRPr>
                <a:solidFill>
                  <a:schemeClr val="accent1"/>
                </a:solidFill>
              </a:defRPr>
            </a:lvl1pPr>
          </a:lstStyle>
          <a:p>
            <a:fld id="{85FBEA6E-A317-D443-995F-FD734B8C6172}" type="datetimeFigureOut">
              <a:rPr lang="pt-BR" smtClean="0"/>
              <a:pPr/>
              <a:t>15/09/2021</a:t>
            </a:fld>
            <a:endParaRPr lang="pt-BR"/>
          </a:p>
        </p:txBody>
      </p:sp>
      <p:sp>
        <p:nvSpPr>
          <p:cNvPr id="4" name="Espaço Reservado para Rodapé 3">
            <a:extLst>
              <a:ext uri="{FF2B5EF4-FFF2-40B4-BE49-F238E27FC236}">
                <a16:creationId xmlns:a16="http://schemas.microsoft.com/office/drawing/2014/main" id="{E8D0BD2E-001B-4B45-8259-B42F4E8624F1}"/>
              </a:ext>
            </a:extLst>
          </p:cNvPr>
          <p:cNvSpPr>
            <a:spLocks noGrp="1"/>
          </p:cNvSpPr>
          <p:nvPr>
            <p:ph type="ftr" sz="quarter" idx="11"/>
          </p:nvPr>
        </p:nvSpPr>
        <p:spPr/>
        <p:txBody>
          <a:bodyPr/>
          <a:lstStyle>
            <a:lvl1pPr>
              <a:defRPr>
                <a:solidFill>
                  <a:schemeClr val="accent1"/>
                </a:solidFill>
              </a:defRPr>
            </a:lvl1pPr>
          </a:lstStyle>
          <a:p>
            <a:endParaRPr lang="pt-BR"/>
          </a:p>
        </p:txBody>
      </p:sp>
      <p:sp>
        <p:nvSpPr>
          <p:cNvPr id="5" name="Espaço Reservado para Número de Slide 4">
            <a:extLst>
              <a:ext uri="{FF2B5EF4-FFF2-40B4-BE49-F238E27FC236}">
                <a16:creationId xmlns:a16="http://schemas.microsoft.com/office/drawing/2014/main" id="{2E04CBD7-8AE5-A147-8A95-3500AE1E388E}"/>
              </a:ext>
            </a:extLst>
          </p:cNvPr>
          <p:cNvSpPr>
            <a:spLocks noGrp="1"/>
          </p:cNvSpPr>
          <p:nvPr>
            <p:ph type="sldNum" sz="quarter" idx="12"/>
          </p:nvPr>
        </p:nvSpPr>
        <p:spPr/>
        <p:txBody>
          <a:bodyPr/>
          <a:lstStyle>
            <a:lvl1pPr>
              <a:defRPr>
                <a:solidFill>
                  <a:schemeClr val="accent1"/>
                </a:solidFill>
              </a:defRPr>
            </a:lvl1pPr>
          </a:lstStyle>
          <a:p>
            <a:fld id="{23C865B6-11DB-DC4D-95D3-AF20A030391A}" type="slidenum">
              <a:rPr lang="pt-BR" smtClean="0"/>
              <a:pPr/>
              <a:t>‹nº›</a:t>
            </a:fld>
            <a:endParaRPr lang="pt-BR"/>
          </a:p>
        </p:txBody>
      </p:sp>
    </p:spTree>
    <p:extLst>
      <p:ext uri="{BB962C8B-B14F-4D97-AF65-F5344CB8AC3E}">
        <p14:creationId xmlns:p14="http://schemas.microsoft.com/office/powerpoint/2010/main" val="428291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FE7BBA2-3BD3-464E-B8B6-2D8CF48C3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A2FB9F5-DA2A-0F46-B78E-B3F8452CE0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89F8B1-6038-8A4A-8B8B-3FD9D0C0A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BEA6E-A317-D443-995F-FD734B8C6172}" type="datetimeFigureOut">
              <a:rPr lang="pt-BR" smtClean="0"/>
              <a:t>15/09/2021</a:t>
            </a:fld>
            <a:endParaRPr lang="pt-BR"/>
          </a:p>
        </p:txBody>
      </p:sp>
      <p:sp>
        <p:nvSpPr>
          <p:cNvPr id="5" name="Espaço Reservado para Rodapé 4">
            <a:extLst>
              <a:ext uri="{FF2B5EF4-FFF2-40B4-BE49-F238E27FC236}">
                <a16:creationId xmlns:a16="http://schemas.microsoft.com/office/drawing/2014/main" id="{670E63F3-0BB3-E04A-8C30-6374F4740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C05D44F-3246-CC4E-AA27-485B7CB07B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865B6-11DB-DC4D-95D3-AF20A030391A}" type="slidenum">
              <a:rPr lang="pt-BR" smtClean="0"/>
              <a:t>‹nº›</a:t>
            </a:fld>
            <a:endParaRPr lang="pt-BR"/>
          </a:p>
        </p:txBody>
      </p:sp>
    </p:spTree>
    <p:extLst>
      <p:ext uri="{BB962C8B-B14F-4D97-AF65-F5344CB8AC3E}">
        <p14:creationId xmlns:p14="http://schemas.microsoft.com/office/powerpoint/2010/main" val="23863216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62" r:id="rId8"/>
    <p:sldLayoutId id="2147483661" r:id="rId9"/>
    <p:sldLayoutId id="2147483655" r:id="rId10"/>
    <p:sldLayoutId id="2147483656" r:id="rId11"/>
    <p:sldLayoutId id="2147483657" r:id="rId12"/>
    <p:sldLayoutId id="2147483658" r:id="rId13"/>
    <p:sldLayoutId id="2147483659"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959B6-767E-F742-8C6D-12904D4A6B2D}" type="datetimeFigureOut">
              <a:rPr lang="x-none" smtClean="0"/>
              <a:pPr/>
              <a:t>15/09/2021</a:t>
            </a:fld>
            <a:endParaRPr lang="x-none"/>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DA23-0B42-2F49-9EF4-4B9ACA83216A}" type="slidenum">
              <a:rPr lang="x-none" smtClean="0"/>
              <a:pPr/>
              <a:t>‹nº›</a:t>
            </a:fld>
            <a:endParaRPr lang="x-none"/>
          </a:p>
        </p:txBody>
      </p:sp>
    </p:spTree>
    <p:extLst>
      <p:ext uri="{BB962C8B-B14F-4D97-AF65-F5344CB8AC3E}">
        <p14:creationId xmlns:p14="http://schemas.microsoft.com/office/powerpoint/2010/main" val="19084602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40.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41.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394F47-F719-E04A-A377-B44C92B35FA6}"/>
              </a:ext>
            </a:extLst>
          </p:cNvPr>
          <p:cNvSpPr>
            <a:spLocks noGrp="1"/>
          </p:cNvSpPr>
          <p:nvPr>
            <p:ph type="title"/>
          </p:nvPr>
        </p:nvSpPr>
        <p:spPr>
          <a:xfrm>
            <a:off x="2054709" y="1243855"/>
            <a:ext cx="7886700" cy="2852737"/>
          </a:xfrm>
        </p:spPr>
        <p:txBody>
          <a:bodyPr>
            <a:normAutofit/>
          </a:bodyPr>
          <a:lstStyle/>
          <a:p>
            <a:pPr algn="ctr">
              <a:lnSpc>
                <a:spcPts val="4600"/>
              </a:lnSpc>
            </a:pPr>
            <a:r>
              <a:rPr lang="pt-BR" sz="5400" b="1" dirty="0">
                <a:solidFill>
                  <a:srgbClr val="D6AC6F"/>
                </a:solidFill>
              </a:rPr>
              <a:t>Testosterone </a:t>
            </a:r>
            <a:br>
              <a:rPr lang="pt-BR" sz="5400" b="1" dirty="0">
                <a:solidFill>
                  <a:srgbClr val="D6AC6F"/>
                </a:solidFill>
              </a:rPr>
            </a:br>
            <a:r>
              <a:rPr lang="pt-BR" sz="5400" b="1" dirty="0">
                <a:solidFill>
                  <a:srgbClr val="D6AC6F"/>
                </a:solidFill>
              </a:rPr>
              <a:t>&amp;</a:t>
            </a:r>
            <a:br>
              <a:rPr lang="pt-BR" sz="5400" b="1" dirty="0">
                <a:solidFill>
                  <a:srgbClr val="D6AC6F"/>
                </a:solidFill>
              </a:rPr>
            </a:br>
            <a:r>
              <a:rPr lang="pt-BR" sz="5400" b="1" dirty="0">
                <a:solidFill>
                  <a:srgbClr val="D6AC6F"/>
                </a:solidFill>
              </a:rPr>
              <a:t>Depression</a:t>
            </a:r>
            <a:endParaRPr lang="x-none" sz="5400" b="1" dirty="0">
              <a:solidFill>
                <a:srgbClr val="D6AC6F"/>
              </a:solidFill>
            </a:endParaRPr>
          </a:p>
        </p:txBody>
      </p:sp>
      <p:cxnSp>
        <p:nvCxnSpPr>
          <p:cNvPr id="11" name="Straight Connector 10">
            <a:extLst>
              <a:ext uri="{FF2B5EF4-FFF2-40B4-BE49-F238E27FC236}">
                <a16:creationId xmlns:a16="http://schemas.microsoft.com/office/drawing/2014/main" id="{4B3625AC-F01C-A443-91DA-0581F7A11892}"/>
              </a:ext>
            </a:extLst>
          </p:cNvPr>
          <p:cNvCxnSpPr>
            <a:cxnSpLocks/>
          </p:cNvCxnSpPr>
          <p:nvPr/>
        </p:nvCxnSpPr>
        <p:spPr>
          <a:xfrm>
            <a:off x="4225128" y="4441751"/>
            <a:ext cx="3457903" cy="0"/>
          </a:xfrm>
          <a:prstGeom prst="line">
            <a:avLst/>
          </a:prstGeom>
          <a:ln w="28575">
            <a:solidFill>
              <a:srgbClr val="D6AC6F"/>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3AE8C8F5-347E-4320-8193-7ADAA99A6FF3}"/>
              </a:ext>
            </a:extLst>
          </p:cNvPr>
          <p:cNvSpPr txBox="1"/>
          <p:nvPr/>
        </p:nvSpPr>
        <p:spPr>
          <a:xfrm>
            <a:off x="4491989" y="4672611"/>
            <a:ext cx="3191041" cy="1292662"/>
          </a:xfrm>
          <a:prstGeom prst="rect">
            <a:avLst/>
          </a:prstGeom>
          <a:noFill/>
        </p:spPr>
        <p:txBody>
          <a:bodyPr wrap="square" rtlCol="0">
            <a:spAutoFit/>
          </a:bodyPr>
          <a:lstStyle/>
          <a:p>
            <a:pPr algn="ctr"/>
            <a:r>
              <a:rPr lang="pt-BR" sz="2000" b="1" dirty="0">
                <a:solidFill>
                  <a:schemeClr val="bg1"/>
                </a:solidFill>
                <a:latin typeface="+mn-lt"/>
              </a:rPr>
              <a:t>Marcela Mineiro, PhD</a:t>
            </a:r>
            <a:br>
              <a:rPr lang="pt-BR" sz="2000" b="1" dirty="0">
                <a:solidFill>
                  <a:schemeClr val="bg1"/>
                </a:solidFill>
                <a:latin typeface="+mn-lt"/>
              </a:rPr>
            </a:br>
            <a:r>
              <a:rPr lang="pt-BR" sz="2000" b="1" dirty="0">
                <a:solidFill>
                  <a:schemeClr val="bg1"/>
                </a:solidFill>
                <a:latin typeface="+mn-lt"/>
              </a:rPr>
              <a:t>Medical </a:t>
            </a:r>
            <a:r>
              <a:rPr lang="pt-BR" sz="2000" b="1" dirty="0" err="1">
                <a:solidFill>
                  <a:schemeClr val="bg1"/>
                </a:solidFill>
                <a:latin typeface="+mn-lt"/>
              </a:rPr>
              <a:t>Advisor</a:t>
            </a:r>
            <a:br>
              <a:rPr lang="pt-BR" sz="2000" b="1" dirty="0">
                <a:solidFill>
                  <a:schemeClr val="bg1"/>
                </a:solidFill>
                <a:latin typeface="+mn-lt"/>
              </a:rPr>
            </a:br>
            <a:r>
              <a:rPr lang="pt-BR" sz="2000" b="1" dirty="0">
                <a:solidFill>
                  <a:schemeClr val="bg1"/>
                </a:solidFill>
                <a:latin typeface="+mn-lt"/>
              </a:rPr>
              <a:t>Besins Healthcare </a:t>
            </a:r>
            <a:r>
              <a:rPr lang="pt-BR" sz="2000" b="1" dirty="0" err="1">
                <a:solidFill>
                  <a:schemeClr val="bg1"/>
                </a:solidFill>
                <a:latin typeface="+mn-lt"/>
              </a:rPr>
              <a:t>Brazil</a:t>
            </a:r>
            <a:endParaRPr lang="pt-BR" sz="2000" dirty="0">
              <a:solidFill>
                <a:schemeClr val="bg1"/>
              </a:solidFill>
            </a:endParaRPr>
          </a:p>
          <a:p>
            <a:pPr algn="ctr"/>
            <a:endParaRPr lang="pt-BR" dirty="0"/>
          </a:p>
        </p:txBody>
      </p:sp>
      <p:pic>
        <p:nvPicPr>
          <p:cNvPr id="1026" name="Picture 2" descr="Bandeira Brasil Oficial Grande Poliéster - Envio Rápido! | Mercado Livre">
            <a:extLst>
              <a:ext uri="{FF2B5EF4-FFF2-40B4-BE49-F238E27FC236}">
                <a16:creationId xmlns:a16="http://schemas.microsoft.com/office/drawing/2014/main" id="{4F98C5FE-B893-488D-8CF0-283C91815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8121" y="6042993"/>
            <a:ext cx="700768" cy="46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2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3" y="1019207"/>
            <a:ext cx="7535863" cy="504031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413681" y="4270417"/>
            <a:ext cx="2057486" cy="369332"/>
          </a:xfrm>
          <a:prstGeom prst="rect">
            <a:avLst/>
          </a:prstGeom>
          <a:noFill/>
          <a:ln w="38100">
            <a:solidFill>
              <a:srgbClr val="00B0F0"/>
            </a:solidFill>
          </a:ln>
        </p:spPr>
        <p:txBody>
          <a:bodyPr wrap="none" rtlCol="0">
            <a:spAutoFit/>
          </a:bodyPr>
          <a:lstStyle/>
          <a:p>
            <a:r>
              <a:rPr lang="pt-BR" b="1" dirty="0"/>
              <a:t>11 - 31 CAG </a:t>
            </a:r>
            <a:r>
              <a:rPr lang="pt-BR" b="1" dirty="0" err="1"/>
              <a:t>repeats</a:t>
            </a:r>
            <a:endParaRPr lang="pt-BR" b="1" dirty="0"/>
          </a:p>
        </p:txBody>
      </p:sp>
      <p:sp>
        <p:nvSpPr>
          <p:cNvPr id="5" name="TextBox 3">
            <a:extLst>
              <a:ext uri="{FF2B5EF4-FFF2-40B4-BE49-F238E27FC236}">
                <a16:creationId xmlns:a16="http://schemas.microsoft.com/office/drawing/2014/main" id="{F58B66B3-A639-41C2-B7D7-0DA25E06D3D8}"/>
              </a:ext>
            </a:extLst>
          </p:cNvPr>
          <p:cNvSpPr txBox="1"/>
          <p:nvPr/>
        </p:nvSpPr>
        <p:spPr>
          <a:xfrm>
            <a:off x="443569" y="162846"/>
            <a:ext cx="9913096" cy="646331"/>
          </a:xfrm>
          <a:prstGeom prst="rect">
            <a:avLst/>
          </a:prstGeom>
          <a:noFill/>
        </p:spPr>
        <p:txBody>
          <a:bodyPr wrap="square" rtlCol="0">
            <a:spAutoFit/>
          </a:bodyPr>
          <a:lstStyle/>
          <a:p>
            <a:pPr>
              <a:buClr>
                <a:srgbClr val="000000"/>
              </a:buClr>
              <a:buSzPct val="100000"/>
              <a:defRPr/>
            </a:pP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Androgen</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receptor</a:t>
            </a:r>
          </a:p>
        </p:txBody>
      </p:sp>
      <p:cxnSp>
        <p:nvCxnSpPr>
          <p:cNvPr id="6" name="Straight Connector 11">
            <a:extLst>
              <a:ext uri="{FF2B5EF4-FFF2-40B4-BE49-F238E27FC236}">
                <a16:creationId xmlns:a16="http://schemas.microsoft.com/office/drawing/2014/main" id="{DD854206-666C-4DC4-9E4D-3C0B854D29AA}"/>
              </a:ext>
            </a:extLst>
          </p:cNvPr>
          <p:cNvCxnSpPr>
            <a:cxnSpLocks/>
          </p:cNvCxnSpPr>
          <p:nvPr/>
        </p:nvCxnSpPr>
        <p:spPr>
          <a:xfrm>
            <a:off x="492119" y="80917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67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Freeform 3"/>
          <p:cNvSpPr>
            <a:spLocks/>
          </p:cNvSpPr>
          <p:nvPr/>
        </p:nvSpPr>
        <p:spPr bwMode="auto">
          <a:xfrm>
            <a:off x="1746444" y="2901974"/>
            <a:ext cx="6096000" cy="1066800"/>
          </a:xfrm>
          <a:custGeom>
            <a:avLst/>
            <a:gdLst>
              <a:gd name="T0" fmla="*/ 0 w 3840"/>
              <a:gd name="T1" fmla="*/ 0 h 672"/>
              <a:gd name="T2" fmla="*/ 0 w 3840"/>
              <a:gd name="T3" fmla="*/ 672 h 672"/>
              <a:gd name="T4" fmla="*/ 3840 w 3840"/>
              <a:gd name="T5" fmla="*/ 672 h 672"/>
              <a:gd name="T6" fmla="*/ 3840 w 3840"/>
              <a:gd name="T7" fmla="*/ 432 h 672"/>
              <a:gd name="T8" fmla="*/ 0 w 3840"/>
              <a:gd name="T9" fmla="*/ 0 h 672"/>
            </a:gdLst>
            <a:ahLst/>
            <a:cxnLst>
              <a:cxn ang="0">
                <a:pos x="T0" y="T1"/>
              </a:cxn>
              <a:cxn ang="0">
                <a:pos x="T2" y="T3"/>
              </a:cxn>
              <a:cxn ang="0">
                <a:pos x="T4" y="T5"/>
              </a:cxn>
              <a:cxn ang="0">
                <a:pos x="T6" y="T7"/>
              </a:cxn>
              <a:cxn ang="0">
                <a:pos x="T8" y="T9"/>
              </a:cxn>
            </a:cxnLst>
            <a:rect l="0" t="0" r="r" b="b"/>
            <a:pathLst>
              <a:path w="3840" h="672">
                <a:moveTo>
                  <a:pt x="0" y="0"/>
                </a:moveTo>
                <a:lnTo>
                  <a:pt x="0" y="672"/>
                </a:lnTo>
                <a:lnTo>
                  <a:pt x="3840" y="672"/>
                </a:lnTo>
                <a:lnTo>
                  <a:pt x="3840" y="432"/>
                </a:lnTo>
                <a:lnTo>
                  <a:pt x="0" y="0"/>
                </a:lnTo>
                <a:close/>
              </a:path>
            </a:pathLst>
          </a:custGeom>
          <a:gradFill rotWithShape="0">
            <a:gsLst>
              <a:gs pos="0">
                <a:srgbClr val="669900"/>
              </a:gs>
              <a:gs pos="100000">
                <a:srgbClr val="669900">
                  <a:gamma/>
                  <a:tint val="10980"/>
                  <a:invGamma/>
                </a:srgbClr>
              </a:gs>
            </a:gsLst>
            <a:lin ang="0" scaled="1"/>
          </a:gradFill>
          <a:ln>
            <a:noFill/>
          </a:ln>
          <a:effectLst>
            <a:outerShdw blurRad="622300" dir="17460000" sx="108000" sy="108000" algn="ctr" rotWithShape="0">
              <a:schemeClr val="bg2">
                <a:alpha val="73000"/>
              </a:schemeClr>
            </a:outerShdw>
          </a:effectLst>
          <a:scene3d>
            <a:camera prst="orthographicFront"/>
            <a:lightRig rig="threePt" dir="t"/>
          </a:scene3d>
          <a:sp3d prstMaterial="metal">
            <a:bevelT/>
          </a:sp3d>
        </p:spPr>
        <p:txBody>
          <a:bodyPr wrap="none" anchor="ctr"/>
          <a:lstStyle/>
          <a:p>
            <a:pPr>
              <a:defRPr/>
            </a:pPr>
            <a:endParaRPr lang="de-DE"/>
          </a:p>
        </p:txBody>
      </p:sp>
      <p:sp>
        <p:nvSpPr>
          <p:cNvPr id="122884" name="Freeform 4"/>
          <p:cNvSpPr>
            <a:spLocks/>
          </p:cNvSpPr>
          <p:nvPr/>
        </p:nvSpPr>
        <p:spPr bwMode="auto">
          <a:xfrm rot="10800000">
            <a:off x="1751207" y="2440011"/>
            <a:ext cx="6096000" cy="1066800"/>
          </a:xfrm>
          <a:custGeom>
            <a:avLst/>
            <a:gdLst>
              <a:gd name="T0" fmla="*/ 0 w 3840"/>
              <a:gd name="T1" fmla="*/ 0 h 672"/>
              <a:gd name="T2" fmla="*/ 0 w 3840"/>
              <a:gd name="T3" fmla="*/ 672 h 672"/>
              <a:gd name="T4" fmla="*/ 3840 w 3840"/>
              <a:gd name="T5" fmla="*/ 672 h 672"/>
              <a:gd name="T6" fmla="*/ 3840 w 3840"/>
              <a:gd name="T7" fmla="*/ 432 h 672"/>
              <a:gd name="T8" fmla="*/ 0 w 3840"/>
              <a:gd name="T9" fmla="*/ 0 h 672"/>
            </a:gdLst>
            <a:ahLst/>
            <a:cxnLst>
              <a:cxn ang="0">
                <a:pos x="T0" y="T1"/>
              </a:cxn>
              <a:cxn ang="0">
                <a:pos x="T2" y="T3"/>
              </a:cxn>
              <a:cxn ang="0">
                <a:pos x="T4" y="T5"/>
              </a:cxn>
              <a:cxn ang="0">
                <a:pos x="T6" y="T7"/>
              </a:cxn>
              <a:cxn ang="0">
                <a:pos x="T8" y="T9"/>
              </a:cxn>
            </a:cxnLst>
            <a:rect l="0" t="0" r="r" b="b"/>
            <a:pathLst>
              <a:path w="3840" h="672">
                <a:moveTo>
                  <a:pt x="0" y="0"/>
                </a:moveTo>
                <a:lnTo>
                  <a:pt x="0" y="672"/>
                </a:lnTo>
                <a:lnTo>
                  <a:pt x="3840" y="672"/>
                </a:lnTo>
                <a:lnTo>
                  <a:pt x="3840" y="432"/>
                </a:lnTo>
                <a:lnTo>
                  <a:pt x="0" y="0"/>
                </a:lnTo>
                <a:close/>
              </a:path>
            </a:pathLst>
          </a:custGeom>
          <a:gradFill rotWithShape="0">
            <a:gsLst>
              <a:gs pos="0">
                <a:srgbClr val="990000">
                  <a:gamma/>
                  <a:tint val="0"/>
                  <a:invGamma/>
                </a:srgbClr>
              </a:gs>
              <a:gs pos="100000">
                <a:srgbClr val="990000"/>
              </a:gs>
            </a:gsLst>
            <a:lin ang="0" scaled="1"/>
          </a:gradFill>
          <a:ln>
            <a:noFill/>
          </a:ln>
          <a:effectLst>
            <a:outerShdw blurRad="558800" dist="35921" dir="9360000" algn="ctr" rotWithShape="0">
              <a:schemeClr val="bg2">
                <a:alpha val="60000"/>
              </a:schemeClr>
            </a:outerShdw>
          </a:effectLst>
          <a:scene3d>
            <a:camera prst="orthographicFront"/>
            <a:lightRig rig="threePt" dir="t"/>
          </a:scene3d>
          <a:sp3d prstMaterial="metal">
            <a:bevelT/>
          </a:sp3d>
        </p:spPr>
        <p:txBody>
          <a:bodyPr wrap="none" anchor="ctr"/>
          <a:lstStyle/>
          <a:p>
            <a:pPr>
              <a:defRPr/>
            </a:pPr>
            <a:endParaRPr lang="de-DE"/>
          </a:p>
        </p:txBody>
      </p:sp>
      <p:sp>
        <p:nvSpPr>
          <p:cNvPr id="122885" name="Text Box 5"/>
          <p:cNvSpPr txBox="1">
            <a:spLocks noChangeArrowheads="1"/>
          </p:cNvSpPr>
          <p:nvPr/>
        </p:nvSpPr>
        <p:spPr bwMode="auto">
          <a:xfrm>
            <a:off x="2589406" y="4343424"/>
            <a:ext cx="4102405" cy="1077218"/>
          </a:xfrm>
          <a:prstGeom prst="rect">
            <a:avLst/>
          </a:prstGeom>
          <a:noFill/>
          <a:ln>
            <a:noFill/>
          </a:ln>
          <a:effectLst/>
        </p:spPr>
        <p:txBody>
          <a:bodyPr wrap="none">
            <a:spAutoFit/>
          </a:bodyPr>
          <a:lstStyle>
            <a:lvl1pPr defTabSz="762000">
              <a:defRPr sz="2400">
                <a:solidFill>
                  <a:schemeClr val="tx1"/>
                </a:solidFill>
                <a:latin typeface="Arial" charset="0"/>
              </a:defRPr>
            </a:lvl1pPr>
            <a:lvl2pPr marL="571500" defTabSz="762000">
              <a:defRPr sz="2400">
                <a:solidFill>
                  <a:schemeClr val="tx1"/>
                </a:solidFill>
                <a:latin typeface="Arial" charset="0"/>
              </a:defRPr>
            </a:lvl2pPr>
            <a:lvl3pPr marL="1143000" defTabSz="762000">
              <a:defRPr sz="2400">
                <a:solidFill>
                  <a:schemeClr val="tx1"/>
                </a:solidFill>
                <a:latin typeface="Arial" charset="0"/>
              </a:defRPr>
            </a:lvl3pPr>
            <a:lvl4pPr marL="1714500" defTabSz="762000">
              <a:defRPr sz="2400">
                <a:solidFill>
                  <a:schemeClr val="tx1"/>
                </a:solidFill>
                <a:latin typeface="Arial" charset="0"/>
              </a:defRPr>
            </a:lvl4pPr>
            <a:lvl5pPr marL="2286000" defTabSz="762000">
              <a:defRPr sz="2400">
                <a:solidFill>
                  <a:schemeClr val="tx1"/>
                </a:solidFill>
                <a:latin typeface="Arial" charset="0"/>
              </a:defRPr>
            </a:lvl5pPr>
            <a:lvl6pPr marL="2743200" defTabSz="762000" fontAlgn="base">
              <a:spcBef>
                <a:spcPct val="0"/>
              </a:spcBef>
              <a:spcAft>
                <a:spcPct val="0"/>
              </a:spcAft>
              <a:defRPr sz="2400">
                <a:solidFill>
                  <a:schemeClr val="tx1"/>
                </a:solidFill>
                <a:latin typeface="Arial" charset="0"/>
              </a:defRPr>
            </a:lvl6pPr>
            <a:lvl7pPr marL="3200400" defTabSz="762000" fontAlgn="base">
              <a:spcBef>
                <a:spcPct val="0"/>
              </a:spcBef>
              <a:spcAft>
                <a:spcPct val="0"/>
              </a:spcAft>
              <a:defRPr sz="2400">
                <a:solidFill>
                  <a:schemeClr val="tx1"/>
                </a:solidFill>
                <a:latin typeface="Arial" charset="0"/>
              </a:defRPr>
            </a:lvl7pPr>
            <a:lvl8pPr marL="3657600" defTabSz="762000" fontAlgn="base">
              <a:spcBef>
                <a:spcPct val="0"/>
              </a:spcBef>
              <a:spcAft>
                <a:spcPct val="0"/>
              </a:spcAft>
              <a:defRPr sz="2400">
                <a:solidFill>
                  <a:schemeClr val="tx1"/>
                </a:solidFill>
                <a:latin typeface="Arial" charset="0"/>
              </a:defRPr>
            </a:lvl8pPr>
            <a:lvl9pPr marL="4114800" defTabSz="762000" fontAlgn="base">
              <a:spcBef>
                <a:spcPct val="0"/>
              </a:spcBef>
              <a:spcAft>
                <a:spcPct val="0"/>
              </a:spcAft>
              <a:defRPr sz="2400">
                <a:solidFill>
                  <a:schemeClr val="tx1"/>
                </a:solidFill>
                <a:latin typeface="Arial" charset="0"/>
              </a:defRPr>
            </a:lvl9pPr>
          </a:lstStyle>
          <a:p>
            <a:pPr eaLnBrk="0" hangingPunct="0">
              <a:defRPr/>
            </a:pPr>
            <a:r>
              <a:rPr lang="en-US" sz="3200" dirty="0"/>
              <a:t>Increasing </a:t>
            </a:r>
          </a:p>
          <a:p>
            <a:pPr eaLnBrk="0" hangingPunct="0">
              <a:defRPr/>
            </a:pPr>
            <a:r>
              <a:rPr lang="en-US" sz="3200" dirty="0"/>
              <a:t>transcriptional activity</a:t>
            </a:r>
            <a:endParaRPr lang="en-US" sz="2000" dirty="0"/>
          </a:p>
        </p:txBody>
      </p:sp>
      <p:sp>
        <p:nvSpPr>
          <p:cNvPr id="122886" name="Text Box 6"/>
          <p:cNvSpPr txBox="1">
            <a:spLocks noChangeArrowheads="1"/>
          </p:cNvSpPr>
          <p:nvPr/>
        </p:nvSpPr>
        <p:spPr bwMode="auto">
          <a:xfrm>
            <a:off x="1675007" y="1749449"/>
            <a:ext cx="4632037" cy="646331"/>
          </a:xfrm>
          <a:prstGeom prst="rect">
            <a:avLst/>
          </a:prstGeom>
          <a:noFill/>
          <a:ln>
            <a:noFill/>
          </a:ln>
          <a:effectLst/>
        </p:spPr>
        <p:txBody>
          <a:bodyPr wrap="none">
            <a:spAutoFit/>
          </a:bodyPr>
          <a:lstStyle>
            <a:lvl1pPr defTabSz="762000">
              <a:defRPr sz="2400">
                <a:solidFill>
                  <a:schemeClr val="tx1"/>
                </a:solidFill>
                <a:latin typeface="Arial" charset="0"/>
              </a:defRPr>
            </a:lvl1pPr>
            <a:lvl2pPr marL="571500" defTabSz="762000">
              <a:defRPr sz="2400">
                <a:solidFill>
                  <a:schemeClr val="tx1"/>
                </a:solidFill>
                <a:latin typeface="Arial" charset="0"/>
              </a:defRPr>
            </a:lvl2pPr>
            <a:lvl3pPr marL="1143000" defTabSz="762000">
              <a:defRPr sz="2400">
                <a:solidFill>
                  <a:schemeClr val="tx1"/>
                </a:solidFill>
                <a:latin typeface="Arial" charset="0"/>
              </a:defRPr>
            </a:lvl3pPr>
            <a:lvl4pPr marL="1714500" defTabSz="762000">
              <a:defRPr sz="2400">
                <a:solidFill>
                  <a:schemeClr val="tx1"/>
                </a:solidFill>
                <a:latin typeface="Arial" charset="0"/>
              </a:defRPr>
            </a:lvl4pPr>
            <a:lvl5pPr marL="2286000" defTabSz="762000">
              <a:defRPr sz="2400">
                <a:solidFill>
                  <a:schemeClr val="tx1"/>
                </a:solidFill>
                <a:latin typeface="Arial" charset="0"/>
              </a:defRPr>
            </a:lvl5pPr>
            <a:lvl6pPr marL="2743200" defTabSz="762000" fontAlgn="base">
              <a:spcBef>
                <a:spcPct val="0"/>
              </a:spcBef>
              <a:spcAft>
                <a:spcPct val="0"/>
              </a:spcAft>
              <a:defRPr sz="2400">
                <a:solidFill>
                  <a:schemeClr val="tx1"/>
                </a:solidFill>
                <a:latin typeface="Arial" charset="0"/>
              </a:defRPr>
            </a:lvl6pPr>
            <a:lvl7pPr marL="3200400" defTabSz="762000" fontAlgn="base">
              <a:spcBef>
                <a:spcPct val="0"/>
              </a:spcBef>
              <a:spcAft>
                <a:spcPct val="0"/>
              </a:spcAft>
              <a:defRPr sz="2400">
                <a:solidFill>
                  <a:schemeClr val="tx1"/>
                </a:solidFill>
                <a:latin typeface="Arial" charset="0"/>
              </a:defRPr>
            </a:lvl7pPr>
            <a:lvl8pPr marL="3657600" defTabSz="762000" fontAlgn="base">
              <a:spcBef>
                <a:spcPct val="0"/>
              </a:spcBef>
              <a:spcAft>
                <a:spcPct val="0"/>
              </a:spcAft>
              <a:defRPr sz="2400">
                <a:solidFill>
                  <a:schemeClr val="tx1"/>
                </a:solidFill>
                <a:latin typeface="Arial" charset="0"/>
              </a:defRPr>
            </a:lvl8pPr>
            <a:lvl9pPr marL="4114800" defTabSz="762000" fontAlgn="base">
              <a:spcBef>
                <a:spcPct val="0"/>
              </a:spcBef>
              <a:spcAft>
                <a:spcPct val="0"/>
              </a:spcAft>
              <a:defRPr sz="2400">
                <a:solidFill>
                  <a:schemeClr val="tx1"/>
                </a:solidFill>
                <a:latin typeface="Arial" charset="0"/>
              </a:defRPr>
            </a:lvl9pPr>
          </a:lstStyle>
          <a:p>
            <a:pPr eaLnBrk="0" hangingPunct="0">
              <a:defRPr/>
            </a:pPr>
            <a:r>
              <a:rPr lang="en-US" sz="3600" dirty="0">
                <a:latin typeface="+mn-lt"/>
              </a:rPr>
              <a:t>Number of CAG repeats</a:t>
            </a:r>
            <a:endParaRPr lang="en-US" dirty="0">
              <a:latin typeface="+mn-lt"/>
            </a:endParaRPr>
          </a:p>
        </p:txBody>
      </p:sp>
      <p:sp>
        <p:nvSpPr>
          <p:cNvPr id="10251" name="Line 7"/>
          <p:cNvSpPr>
            <a:spLocks noChangeShapeType="1"/>
          </p:cNvSpPr>
          <p:nvPr/>
        </p:nvSpPr>
        <p:spPr bwMode="auto">
          <a:xfrm flipH="1">
            <a:off x="1827406" y="4726011"/>
            <a:ext cx="685800"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0252" name="Line 8"/>
          <p:cNvSpPr>
            <a:spLocks noChangeShapeType="1"/>
          </p:cNvSpPr>
          <p:nvPr/>
        </p:nvSpPr>
        <p:spPr bwMode="auto">
          <a:xfrm>
            <a:off x="7886895" y="2638059"/>
            <a:ext cx="909637" cy="7938"/>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22889" name="Text Box 9"/>
          <p:cNvSpPr txBox="1">
            <a:spLocks noChangeArrowheads="1"/>
          </p:cNvSpPr>
          <p:nvPr/>
        </p:nvSpPr>
        <p:spPr bwMode="auto">
          <a:xfrm>
            <a:off x="8818757" y="4943499"/>
            <a:ext cx="1589087" cy="1262062"/>
          </a:xfrm>
          <a:prstGeom prst="rect">
            <a:avLst/>
          </a:prstGeom>
          <a:noFill/>
          <a:ln>
            <a:noFill/>
          </a:ln>
          <a:effectLst/>
        </p:spPr>
        <p:txBody>
          <a:bodyPr wrap="none">
            <a:spAutoFit/>
          </a:bodyPr>
          <a:lstStyle>
            <a:lvl1pPr defTabSz="762000">
              <a:defRPr sz="2400">
                <a:solidFill>
                  <a:schemeClr val="tx1"/>
                </a:solidFill>
                <a:latin typeface="Arial" charset="0"/>
              </a:defRPr>
            </a:lvl1pPr>
            <a:lvl2pPr marL="571500" defTabSz="762000">
              <a:defRPr sz="2400">
                <a:solidFill>
                  <a:schemeClr val="tx1"/>
                </a:solidFill>
                <a:latin typeface="Arial" charset="0"/>
              </a:defRPr>
            </a:lvl2pPr>
            <a:lvl3pPr marL="1143000" defTabSz="762000">
              <a:defRPr sz="2400">
                <a:solidFill>
                  <a:schemeClr val="tx1"/>
                </a:solidFill>
                <a:latin typeface="Arial" charset="0"/>
              </a:defRPr>
            </a:lvl3pPr>
            <a:lvl4pPr marL="1714500" defTabSz="762000">
              <a:defRPr sz="2400">
                <a:solidFill>
                  <a:schemeClr val="tx1"/>
                </a:solidFill>
                <a:latin typeface="Arial" charset="0"/>
              </a:defRPr>
            </a:lvl4pPr>
            <a:lvl5pPr marL="2286000" defTabSz="762000">
              <a:defRPr sz="2400">
                <a:solidFill>
                  <a:schemeClr val="tx1"/>
                </a:solidFill>
                <a:latin typeface="Arial" charset="0"/>
              </a:defRPr>
            </a:lvl5pPr>
            <a:lvl6pPr marL="2743200" defTabSz="762000" fontAlgn="base">
              <a:spcBef>
                <a:spcPct val="0"/>
              </a:spcBef>
              <a:spcAft>
                <a:spcPct val="0"/>
              </a:spcAft>
              <a:defRPr sz="2400">
                <a:solidFill>
                  <a:schemeClr val="tx1"/>
                </a:solidFill>
                <a:latin typeface="Arial" charset="0"/>
              </a:defRPr>
            </a:lvl6pPr>
            <a:lvl7pPr marL="3200400" defTabSz="762000" fontAlgn="base">
              <a:spcBef>
                <a:spcPct val="0"/>
              </a:spcBef>
              <a:spcAft>
                <a:spcPct val="0"/>
              </a:spcAft>
              <a:defRPr sz="2400">
                <a:solidFill>
                  <a:schemeClr val="tx1"/>
                </a:solidFill>
                <a:latin typeface="Arial" charset="0"/>
              </a:defRPr>
            </a:lvl7pPr>
            <a:lvl8pPr marL="3657600" defTabSz="762000" fontAlgn="base">
              <a:spcBef>
                <a:spcPct val="0"/>
              </a:spcBef>
              <a:spcAft>
                <a:spcPct val="0"/>
              </a:spcAft>
              <a:defRPr sz="2400">
                <a:solidFill>
                  <a:schemeClr val="tx1"/>
                </a:solidFill>
                <a:latin typeface="Arial" charset="0"/>
              </a:defRPr>
            </a:lvl8pPr>
            <a:lvl9pPr marL="4114800" defTabSz="762000" fontAlgn="base">
              <a:spcBef>
                <a:spcPct val="0"/>
              </a:spcBef>
              <a:spcAft>
                <a:spcPct val="0"/>
              </a:spcAft>
              <a:defRPr sz="2400">
                <a:solidFill>
                  <a:schemeClr val="tx1"/>
                </a:solidFill>
                <a:latin typeface="Arial" charset="0"/>
              </a:defRPr>
            </a:lvl9pPr>
          </a:lstStyle>
          <a:p>
            <a:pPr eaLnBrk="0" hangingPunct="0">
              <a:defRPr/>
            </a:pPr>
            <a:r>
              <a:rPr lang="en-US" dirty="0">
                <a:effectLst>
                  <a:outerShdw blurRad="38100" dist="38100" dir="2700000" algn="tl">
                    <a:srgbClr val="000000">
                      <a:alpha val="43137"/>
                    </a:srgbClr>
                  </a:outerShdw>
                </a:effectLst>
              </a:rPr>
              <a:t>Kennedy</a:t>
            </a:r>
          </a:p>
          <a:p>
            <a:pPr eaLnBrk="0" hangingPunct="0">
              <a:defRPr/>
            </a:pPr>
            <a:r>
              <a:rPr lang="en-US" dirty="0">
                <a:effectLst>
                  <a:outerShdw blurRad="38100" dist="38100" dir="2700000" algn="tl">
                    <a:srgbClr val="000000">
                      <a:alpha val="43137"/>
                    </a:srgbClr>
                  </a:outerShdw>
                </a:effectLst>
              </a:rPr>
              <a:t>Syndrome</a:t>
            </a:r>
          </a:p>
          <a:p>
            <a:pPr eaLnBrk="0" hangingPunct="0">
              <a:defRPr/>
            </a:pPr>
            <a:endParaRPr lang="en-US" sz="2800" dirty="0">
              <a:effectLst>
                <a:outerShdw blurRad="38100" dist="38100" dir="2700000" algn="tl">
                  <a:srgbClr val="000000">
                    <a:alpha val="43137"/>
                  </a:srgbClr>
                </a:outerShdw>
              </a:effectLst>
            </a:endParaRPr>
          </a:p>
        </p:txBody>
      </p:sp>
      <p:sp>
        <p:nvSpPr>
          <p:cNvPr id="122890" name="Rectangle 10"/>
          <p:cNvSpPr>
            <a:spLocks noChangeArrowheads="1"/>
          </p:cNvSpPr>
          <p:nvPr/>
        </p:nvSpPr>
        <p:spPr bwMode="auto">
          <a:xfrm>
            <a:off x="8813995" y="2435252"/>
            <a:ext cx="1452563" cy="1577975"/>
          </a:xfrm>
          <a:prstGeom prst="rect">
            <a:avLst/>
          </a:prstGeom>
          <a:solidFill>
            <a:srgbClr val="990000"/>
          </a:solidFill>
          <a:ln w="12700">
            <a:solidFill>
              <a:schemeClr val="tx1"/>
            </a:solidFill>
            <a:miter lim="800000"/>
            <a:headEnd type="none" w="sm" len="sm"/>
            <a:tailEnd type="none" w="sm" len="sm"/>
          </a:ln>
          <a:effectLst>
            <a:outerShdw blurRad="749300" dist="368300" dir="10860000" sx="107000" sy="107000" algn="ctr" rotWithShape="0">
              <a:schemeClr val="bg2">
                <a:alpha val="66000"/>
              </a:schemeClr>
            </a:outerShdw>
          </a:effectLst>
          <a:scene3d>
            <a:camera prst="orthographicFront">
              <a:rot lat="0" lon="21000000" rev="0"/>
            </a:camera>
            <a:lightRig rig="threePt" dir="t"/>
          </a:scene3d>
          <a:sp3d z="101600">
            <a:bevelT w="228600" prst="angle"/>
            <a:bevelB/>
          </a:sp3d>
        </p:spPr>
        <p:txBody>
          <a:bodyPr wrap="none" anchor="ctr"/>
          <a:lstStyle/>
          <a:p>
            <a:pPr>
              <a:defRPr/>
            </a:pPr>
            <a:endParaRPr lang="de-DE"/>
          </a:p>
        </p:txBody>
      </p:sp>
      <p:sp>
        <p:nvSpPr>
          <p:cNvPr id="10255" name="Line 12"/>
          <p:cNvSpPr>
            <a:spLocks noChangeShapeType="1"/>
          </p:cNvSpPr>
          <p:nvPr/>
        </p:nvSpPr>
        <p:spPr bwMode="auto">
          <a:xfrm>
            <a:off x="9518630" y="4237011"/>
            <a:ext cx="0" cy="45720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0256" name="Text Box 13"/>
          <p:cNvSpPr txBox="1">
            <a:spLocks noChangeArrowheads="1"/>
          </p:cNvSpPr>
          <p:nvPr/>
        </p:nvSpPr>
        <p:spPr bwMode="auto">
          <a:xfrm>
            <a:off x="1736919" y="2816249"/>
            <a:ext cx="44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a:spcBef>
                <a:spcPct val="0"/>
              </a:spcBef>
              <a:buFontTx/>
              <a:buNone/>
            </a:pPr>
            <a:r>
              <a:rPr lang="en-US" altLang="de-DE" sz="3600" b="1">
                <a:solidFill>
                  <a:srgbClr val="FFFFCC"/>
                </a:solidFill>
              </a:rPr>
              <a:t>9</a:t>
            </a:r>
            <a:endParaRPr lang="en-US" altLang="de-DE" sz="2400"/>
          </a:p>
        </p:txBody>
      </p:sp>
      <p:sp>
        <p:nvSpPr>
          <p:cNvPr id="10257" name="Line 14"/>
          <p:cNvSpPr>
            <a:spLocks noChangeShapeType="1"/>
          </p:cNvSpPr>
          <p:nvPr/>
        </p:nvSpPr>
        <p:spPr bwMode="auto">
          <a:xfrm>
            <a:off x="2208406" y="3122636"/>
            <a:ext cx="1066800" cy="0"/>
          </a:xfrm>
          <a:prstGeom prst="line">
            <a:avLst/>
          </a:prstGeom>
          <a:noFill/>
          <a:ln w="571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258" name="Text Box 15"/>
          <p:cNvSpPr txBox="1">
            <a:spLocks noChangeArrowheads="1"/>
          </p:cNvSpPr>
          <p:nvPr/>
        </p:nvSpPr>
        <p:spPr bwMode="auto">
          <a:xfrm>
            <a:off x="7170931" y="2740049"/>
            <a:ext cx="698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a:spcBef>
                <a:spcPct val="0"/>
              </a:spcBef>
              <a:buFontTx/>
              <a:buNone/>
            </a:pPr>
            <a:r>
              <a:rPr lang="en-US" altLang="de-DE" sz="3600" b="1"/>
              <a:t>37</a:t>
            </a:r>
            <a:endParaRPr lang="en-US" altLang="de-DE" sz="2400"/>
          </a:p>
        </p:txBody>
      </p:sp>
      <p:sp>
        <p:nvSpPr>
          <p:cNvPr id="10259" name="Line 16"/>
          <p:cNvSpPr>
            <a:spLocks noChangeShapeType="1"/>
          </p:cNvSpPr>
          <p:nvPr/>
        </p:nvSpPr>
        <p:spPr bwMode="auto">
          <a:xfrm flipV="1">
            <a:off x="3422843" y="3122637"/>
            <a:ext cx="3746500" cy="17463"/>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260" name="Text Box 18"/>
          <p:cNvSpPr txBox="1">
            <a:spLocks noChangeArrowheads="1"/>
          </p:cNvSpPr>
          <p:nvPr/>
        </p:nvSpPr>
        <p:spPr bwMode="auto">
          <a:xfrm>
            <a:off x="3042469" y="6454849"/>
            <a:ext cx="59143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eaLnBrk="1" hangingPunct="1">
              <a:spcBef>
                <a:spcPct val="0"/>
              </a:spcBef>
              <a:buFontTx/>
              <a:buNone/>
            </a:pPr>
            <a:r>
              <a:rPr lang="de-DE" altLang="de-DE" sz="1200" dirty="0">
                <a:latin typeface="+mn-lt"/>
              </a:rPr>
              <a:t>Mhatre et al. </a:t>
            </a:r>
            <a:r>
              <a:rPr lang="en-GB" altLang="de-DE" sz="1200" dirty="0">
                <a:solidFill>
                  <a:srgbClr val="000000"/>
                </a:solidFill>
                <a:latin typeface="+mn-lt"/>
                <a:cs typeface="Arial" charset="0"/>
              </a:rPr>
              <a:t>Nature Genetics 1993 5:184–8; Beilin et al. J Mol Endocrinol 2000 25:85-96</a:t>
            </a:r>
            <a:r>
              <a:rPr lang="de-DE" altLang="de-DE" sz="1200" b="1" dirty="0">
                <a:solidFill>
                  <a:srgbClr val="000000"/>
                </a:solidFill>
                <a:latin typeface="+mn-lt"/>
                <a:cs typeface="Arial" charset="0"/>
              </a:rPr>
              <a:t> </a:t>
            </a:r>
            <a:r>
              <a:rPr lang="de-DE" altLang="de-DE" sz="1200" dirty="0">
                <a:latin typeface="+mn-lt"/>
              </a:rPr>
              <a:t> </a:t>
            </a:r>
          </a:p>
        </p:txBody>
      </p:sp>
      <p:sp>
        <p:nvSpPr>
          <p:cNvPr id="10261" name="Text Box 19"/>
          <p:cNvSpPr txBox="1">
            <a:spLocks noChangeArrowheads="1"/>
          </p:cNvSpPr>
          <p:nvPr/>
        </p:nvSpPr>
        <p:spPr bwMode="auto">
          <a:xfrm>
            <a:off x="8956868" y="2698774"/>
            <a:ext cx="1079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a:spcBef>
                <a:spcPct val="0"/>
              </a:spcBef>
              <a:buFontTx/>
              <a:buNone/>
            </a:pPr>
            <a:r>
              <a:rPr lang="en-US" altLang="de-DE" sz="3600" b="1">
                <a:solidFill>
                  <a:srgbClr val="FFFFCC"/>
                </a:solidFill>
                <a:sym typeface="Symbol" pitchFamily="18" charset="2"/>
              </a:rPr>
              <a:t> 38</a:t>
            </a:r>
            <a:endParaRPr lang="en-US" altLang="de-DE" sz="2400"/>
          </a:p>
        </p:txBody>
      </p:sp>
      <p:sp>
        <p:nvSpPr>
          <p:cNvPr id="18" name="TextBox 3">
            <a:extLst>
              <a:ext uri="{FF2B5EF4-FFF2-40B4-BE49-F238E27FC236}">
                <a16:creationId xmlns:a16="http://schemas.microsoft.com/office/drawing/2014/main" id="{E6C5A5C9-F4C1-4038-9916-1875471975A6}"/>
              </a:ext>
            </a:extLst>
          </p:cNvPr>
          <p:cNvSpPr txBox="1"/>
          <p:nvPr/>
        </p:nvSpPr>
        <p:spPr>
          <a:xfrm>
            <a:off x="431377" y="333391"/>
            <a:ext cx="9913096" cy="646331"/>
          </a:xfrm>
          <a:prstGeom prst="rect">
            <a:avLst/>
          </a:prstGeom>
          <a:noFill/>
        </p:spPr>
        <p:txBody>
          <a:bodyPr wrap="square" rtlCol="0">
            <a:spAutoFit/>
          </a:bodyPr>
          <a:lstStyle/>
          <a:p>
            <a:pPr>
              <a:buClr>
                <a:srgbClr val="000000"/>
              </a:buClr>
              <a:buSzPct val="100000"/>
              <a:defRPr/>
            </a:pP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Modulation</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of</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androgen</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effects</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9" name="Straight Connector 11">
            <a:extLst>
              <a:ext uri="{FF2B5EF4-FFF2-40B4-BE49-F238E27FC236}">
                <a16:creationId xmlns:a16="http://schemas.microsoft.com/office/drawing/2014/main" id="{66C7619A-7C7A-4F52-8E6F-E80B6CBA651E}"/>
              </a:ext>
            </a:extLst>
          </p:cNvPr>
          <p:cNvCxnSpPr>
            <a:cxnSpLocks/>
          </p:cNvCxnSpPr>
          <p:nvPr/>
        </p:nvCxnSpPr>
        <p:spPr>
          <a:xfrm>
            <a:off x="528695" y="9967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00475F0C-635B-42AB-B841-70DA44C8D4A6}"/>
              </a:ext>
            </a:extLst>
          </p:cNvPr>
          <p:cNvCxnSpPr>
            <a:cxnSpLocks/>
          </p:cNvCxnSpPr>
          <p:nvPr/>
        </p:nvCxnSpPr>
        <p:spPr>
          <a:xfrm>
            <a:off x="996444" y="3906293"/>
            <a:ext cx="7479341" cy="0"/>
          </a:xfrm>
          <a:prstGeom prst="line">
            <a:avLst/>
          </a:prstGeom>
          <a:ln w="76200">
            <a:solidFill>
              <a:srgbClr val="D6AC6F"/>
            </a:solidFill>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7693030F-06D0-4C82-AC5E-8543FF75FBEA}"/>
              </a:ext>
            </a:extLst>
          </p:cNvPr>
          <p:cNvSpPr txBox="1"/>
          <p:nvPr/>
        </p:nvSpPr>
        <p:spPr>
          <a:xfrm>
            <a:off x="857250" y="2163405"/>
            <a:ext cx="7618535" cy="1569660"/>
          </a:xfrm>
          <a:prstGeom prst="rect">
            <a:avLst/>
          </a:prstGeom>
          <a:noFill/>
        </p:spPr>
        <p:txBody>
          <a:bodyPr wrap="square" rtlCol="0">
            <a:spAutoFit/>
          </a:bodyPr>
          <a:lstStyle/>
          <a:p>
            <a:pPr>
              <a:buClr>
                <a:srgbClr val="000000"/>
              </a:buClr>
              <a:buSzPct val="100000"/>
              <a:defRPr/>
            </a:pPr>
            <a:r>
              <a:rPr lang="pt-BR" sz="48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Associations</a:t>
            </a:r>
            <a:r>
              <a:rPr lang="pt-BR" sz="48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p>
          <a:p>
            <a:pPr>
              <a:buClr>
                <a:srgbClr val="000000"/>
              </a:buClr>
              <a:buSzPct val="100000"/>
              <a:defRPr/>
            </a:pPr>
            <a:r>
              <a:rPr lang="pt-BR" sz="4800" b="1" dirty="0">
                <a:solidFill>
                  <a:srgbClr val="0070C0"/>
                </a:solidFill>
                <a:latin typeface="Calibri" panose="020F0502020204030204" pitchFamily="34" charset="0"/>
                <a:ea typeface="Verdana" panose="020B0604030504040204" pitchFamily="34" charset="0"/>
                <a:cs typeface="Calibri" panose="020F0502020204030204" pitchFamily="34" charset="0"/>
              </a:rPr>
              <a:t>Testosterone </a:t>
            </a:r>
            <a:r>
              <a:rPr lang="pt-BR" sz="48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and</a:t>
            </a:r>
            <a:r>
              <a:rPr lang="pt-BR" sz="4800" b="1" dirty="0">
                <a:solidFill>
                  <a:srgbClr val="0070C0"/>
                </a:solidFill>
                <a:latin typeface="Calibri" panose="020F0502020204030204" pitchFamily="34" charset="0"/>
                <a:ea typeface="Verdana" panose="020B0604030504040204" pitchFamily="34" charset="0"/>
                <a:cs typeface="Calibri" panose="020F0502020204030204" pitchFamily="34" charset="0"/>
              </a:rPr>
              <a:t> Depression</a:t>
            </a:r>
          </a:p>
        </p:txBody>
      </p:sp>
    </p:spTree>
    <p:extLst>
      <p:ext uri="{BB962C8B-B14F-4D97-AF65-F5344CB8AC3E}">
        <p14:creationId xmlns:p14="http://schemas.microsoft.com/office/powerpoint/2010/main" val="202976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23659F5-C8EA-44DF-9D3A-FB70FFB3CFD5}"/>
              </a:ext>
            </a:extLst>
          </p:cNvPr>
          <p:cNvSpPr>
            <a:spLocks noGrp="1"/>
          </p:cNvSpPr>
          <p:nvPr>
            <p:ph idx="4294967295"/>
          </p:nvPr>
        </p:nvSpPr>
        <p:spPr>
          <a:xfrm>
            <a:off x="626319" y="1368425"/>
            <a:ext cx="11270820" cy="4351338"/>
          </a:xfrm>
        </p:spPr>
        <p:txBody>
          <a:bodyPr>
            <a:normAutofit fontScale="92500" lnSpcReduction="20000"/>
          </a:bodyPr>
          <a:lstStyle/>
          <a:p>
            <a:r>
              <a:rPr lang="en-US" dirty="0"/>
              <a:t>Depressive disorders, such as major depressive disorder (MDD) and dysthymic disorder, are psychiatric illnesses with devastating personal and social consequences owing to a persistent depressed mood, negative thoughts, and fatigue. </a:t>
            </a:r>
          </a:p>
          <a:p>
            <a:r>
              <a:rPr lang="en-US" dirty="0"/>
              <a:t>The World Health Organization has declared depression to be the leading cause of disability worldwide (1).</a:t>
            </a:r>
          </a:p>
          <a:p>
            <a:r>
              <a:rPr lang="en-US" dirty="0"/>
              <a:t>Current pharmacologic treatment options show limited effectiveness in countering the disease (2,3) and approximately 30% of patients do not experience sustained symptomatic remission despite multiple treatment attempts (4).</a:t>
            </a:r>
          </a:p>
          <a:p>
            <a:r>
              <a:rPr lang="en-US" dirty="0"/>
              <a:t>Although depressive disorders are more prevalent in women, more than 100 million men are currently affected, constituting approximately one-third of all patients with depression (1,5).</a:t>
            </a:r>
            <a:endParaRPr lang="pt-BR" dirty="0"/>
          </a:p>
        </p:txBody>
      </p:sp>
      <p:sp>
        <p:nvSpPr>
          <p:cNvPr id="6" name="TextBox 3">
            <a:extLst>
              <a:ext uri="{FF2B5EF4-FFF2-40B4-BE49-F238E27FC236}">
                <a16:creationId xmlns:a16="http://schemas.microsoft.com/office/drawing/2014/main" id="{763363A0-FCCB-44D1-BA8B-BFDF8A24D52E}"/>
              </a:ext>
            </a:extLst>
          </p:cNvPr>
          <p:cNvSpPr txBox="1"/>
          <p:nvPr/>
        </p:nvSpPr>
        <p:spPr>
          <a:xfrm>
            <a:off x="431377" y="333391"/>
            <a:ext cx="9913096" cy="646331"/>
          </a:xfrm>
          <a:prstGeom prst="rect">
            <a:avLst/>
          </a:prstGeom>
          <a:noFill/>
        </p:spPr>
        <p:txBody>
          <a:bodyPr wrap="square" rtlCol="0">
            <a:spAutoFit/>
          </a:bodyPr>
          <a:lstStyle/>
          <a:p>
            <a:pPr>
              <a:buClr>
                <a:srgbClr val="000000"/>
              </a:buClr>
              <a:buSzPct val="100000"/>
              <a:defRPr/>
            </a:pP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Depressive</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disorders</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cxnSp>
        <p:nvCxnSpPr>
          <p:cNvPr id="7" name="Straight Connector 11">
            <a:extLst>
              <a:ext uri="{FF2B5EF4-FFF2-40B4-BE49-F238E27FC236}">
                <a16:creationId xmlns:a16="http://schemas.microsoft.com/office/drawing/2014/main" id="{C26D5F2A-6DE6-4BFE-904B-FD47B37F1305}"/>
              </a:ext>
            </a:extLst>
          </p:cNvPr>
          <p:cNvCxnSpPr>
            <a:cxnSpLocks/>
          </p:cNvCxnSpPr>
          <p:nvPr/>
        </p:nvCxnSpPr>
        <p:spPr>
          <a:xfrm>
            <a:off x="528695" y="9967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E50ABA96-FA4D-4846-9002-09FE547BDFC7}"/>
              </a:ext>
            </a:extLst>
          </p:cNvPr>
          <p:cNvSpPr txBox="1"/>
          <p:nvPr/>
        </p:nvSpPr>
        <p:spPr>
          <a:xfrm>
            <a:off x="1857452" y="6236068"/>
            <a:ext cx="7485332" cy="577081"/>
          </a:xfrm>
          <a:prstGeom prst="rect">
            <a:avLst/>
          </a:prstGeom>
          <a:noFill/>
        </p:spPr>
        <p:txBody>
          <a:bodyPr wrap="square">
            <a:spAutoFit/>
          </a:bodyPr>
          <a:lstStyle/>
          <a:p>
            <a:pPr marL="0" indent="0" algn="l">
              <a:buNone/>
            </a:pPr>
            <a:r>
              <a:rPr lang="en-US" sz="1050" b="0" i="0" u="none" strike="noStrike" baseline="0" dirty="0">
                <a:solidFill>
                  <a:srgbClr val="000000"/>
                </a:solidFill>
                <a:latin typeface="GuardianSans-Semibold"/>
              </a:rPr>
              <a:t>1</a:t>
            </a:r>
            <a:r>
              <a:rPr lang="en-US" sz="1050" b="0" i="0" u="none" strike="noStrike" baseline="0" dirty="0">
                <a:solidFill>
                  <a:srgbClr val="000000"/>
                </a:solidFill>
                <a:latin typeface="GuardianSansGR-Regular"/>
              </a:rPr>
              <a:t>. World Health </a:t>
            </a:r>
            <a:r>
              <a:rPr lang="en-US" sz="1050" b="0" i="0" u="none" strike="noStrike" baseline="0" dirty="0" err="1">
                <a:solidFill>
                  <a:srgbClr val="000000"/>
                </a:solidFill>
                <a:latin typeface="GuardianSansGR-Regular"/>
              </a:rPr>
              <a:t>Organisation</a:t>
            </a:r>
            <a:r>
              <a:rPr lang="en-US" sz="1050" b="0" i="0" u="none" strike="noStrike" baseline="0" dirty="0">
                <a:solidFill>
                  <a:srgbClr val="000000"/>
                </a:solidFill>
                <a:latin typeface="GuardianSansGR-Regular"/>
              </a:rPr>
              <a:t> (WHO). </a:t>
            </a:r>
            <a:r>
              <a:rPr lang="en-US" sz="1050" b="0" i="1" u="none" strike="noStrike" baseline="0" dirty="0" err="1">
                <a:solidFill>
                  <a:srgbClr val="000000"/>
                </a:solidFill>
                <a:latin typeface="GuardianSans-RegularIt"/>
              </a:rPr>
              <a:t>Depressio</a:t>
            </a:r>
            <a:r>
              <a:rPr lang="en-US" sz="1050" b="0" i="1" u="none" strike="noStrike" baseline="0" dirty="0">
                <a:solidFill>
                  <a:srgbClr val="000000"/>
                </a:solidFill>
                <a:latin typeface="GuardianSans-RegularIt"/>
              </a:rPr>
              <a:t> and Other Common Mental Disorders: Global Health </a:t>
            </a:r>
            <a:r>
              <a:rPr lang="pt-BR" sz="1050" b="0" i="1" u="none" strike="noStrike" baseline="0" dirty="0" err="1">
                <a:solidFill>
                  <a:srgbClr val="000000"/>
                </a:solidFill>
                <a:latin typeface="GuardianSans-RegularIt"/>
              </a:rPr>
              <a:t>Estimates</a:t>
            </a:r>
            <a:r>
              <a:rPr lang="pt-BR" sz="1050" dirty="0">
                <a:solidFill>
                  <a:srgbClr val="000000"/>
                </a:solidFill>
                <a:latin typeface="GuardianSansGR-Regular"/>
              </a:rPr>
              <a:t>; </a:t>
            </a:r>
            <a:r>
              <a:rPr lang="it-IT" sz="1050" b="0" i="0" u="none" strike="noStrike" baseline="0" dirty="0">
                <a:latin typeface="GuardianSansGR-Regular"/>
              </a:rPr>
              <a:t>2. Cipriani A, Furukawa TA, Salanti G, et al. </a:t>
            </a:r>
            <a:r>
              <a:rPr lang="en-US" sz="1050" b="0" i="1" u="none" strike="noStrike" baseline="0" dirty="0">
                <a:latin typeface="GuardianSans-RegularIt"/>
              </a:rPr>
              <a:t>Lancet</a:t>
            </a:r>
            <a:r>
              <a:rPr lang="en-US" sz="1050" b="0" i="0" u="none" strike="noStrike" baseline="0" dirty="0">
                <a:latin typeface="GuardianSansGR-Regular"/>
              </a:rPr>
              <a:t>. 2018; </a:t>
            </a:r>
            <a:r>
              <a:rPr lang="pt-BR" sz="1050" b="0" i="0" u="none" strike="noStrike" baseline="0" dirty="0">
                <a:latin typeface="GuardianSansGR-Regular"/>
              </a:rPr>
              <a:t>391(10128):1357-1366; 3. Turner EH et al. </a:t>
            </a:r>
            <a:r>
              <a:rPr lang="pt-BR" sz="1050" b="0" i="1" u="none" strike="noStrike" baseline="0" dirty="0">
                <a:latin typeface="GuardianSans-RegularIt"/>
              </a:rPr>
              <a:t>N </a:t>
            </a:r>
            <a:r>
              <a:rPr lang="pt-BR" sz="1050" b="0" i="1" u="none" strike="noStrike" baseline="0" dirty="0" err="1">
                <a:latin typeface="GuardianSans-RegularIt"/>
              </a:rPr>
              <a:t>Engl</a:t>
            </a:r>
            <a:r>
              <a:rPr lang="pt-BR" sz="1050" b="0" i="1" u="none" strike="noStrike" baseline="0" dirty="0">
                <a:latin typeface="GuardianSans-RegularIt"/>
              </a:rPr>
              <a:t> J Med</a:t>
            </a:r>
            <a:r>
              <a:rPr lang="pt-BR" sz="1050" b="0" i="0" u="none" strike="noStrike" baseline="0" dirty="0">
                <a:latin typeface="GuardianSansGR-Regular"/>
              </a:rPr>
              <a:t>. 2008;358(3):252-260; </a:t>
            </a:r>
            <a:r>
              <a:rPr lang="pt-BR" sz="1050" dirty="0">
                <a:latin typeface="GuardianSansGR-Regular"/>
              </a:rPr>
              <a:t> </a:t>
            </a:r>
            <a:r>
              <a:rPr lang="pt-BR" sz="1050" b="0" i="0" u="none" strike="noStrike" baseline="0" dirty="0">
                <a:latin typeface="GuardianSansGR-Regular"/>
              </a:rPr>
              <a:t>4. Rush AJ et al. </a:t>
            </a:r>
            <a:r>
              <a:rPr lang="pt-BR" sz="1050" b="0" i="1" u="none" strike="noStrike" baseline="0" dirty="0">
                <a:latin typeface="GuardianSans-RegularIt"/>
              </a:rPr>
              <a:t>Am J </a:t>
            </a:r>
            <a:r>
              <a:rPr lang="pt-BR" sz="1050" b="0" i="1" u="none" strike="noStrike" baseline="0" dirty="0" err="1">
                <a:latin typeface="GuardianSans-RegularIt"/>
              </a:rPr>
              <a:t>Psychiatry</a:t>
            </a:r>
            <a:r>
              <a:rPr lang="pt-BR" sz="1050" b="0" i="0" u="none" strike="noStrike" baseline="0" dirty="0">
                <a:latin typeface="GuardianSansGR-Regular"/>
              </a:rPr>
              <a:t>. 2006;163 (11):1905-1917; </a:t>
            </a:r>
            <a:r>
              <a:rPr lang="pt-BR" sz="1050" dirty="0">
                <a:latin typeface="GuardianSansGR-Regular"/>
              </a:rPr>
              <a:t> </a:t>
            </a:r>
            <a:r>
              <a:rPr lang="pt-BR" sz="1050" b="0" i="0" u="none" strike="noStrike" baseline="0" dirty="0">
                <a:latin typeface="GuardianSansGR-Regular"/>
              </a:rPr>
              <a:t>5. Salk RH et al. </a:t>
            </a:r>
            <a:r>
              <a:rPr lang="pt-BR" sz="1050" b="0" i="1" u="none" strike="noStrike" baseline="0" dirty="0" err="1">
                <a:latin typeface="GuardianSans-RegularIt"/>
              </a:rPr>
              <a:t>Psychol</a:t>
            </a:r>
            <a:r>
              <a:rPr lang="pt-BR" sz="1050" b="0" i="1" u="none" strike="noStrike" baseline="0" dirty="0">
                <a:latin typeface="GuardianSans-RegularIt"/>
              </a:rPr>
              <a:t> Bull</a:t>
            </a:r>
            <a:r>
              <a:rPr lang="pt-BR" sz="1050" b="0" i="0" u="none" strike="noStrike" baseline="0" dirty="0">
                <a:latin typeface="GuardianSansGR-Regular"/>
              </a:rPr>
              <a:t>. 2017;143(8):783-822.</a:t>
            </a:r>
            <a:endParaRPr lang="pt-BR" sz="1050" dirty="0"/>
          </a:p>
        </p:txBody>
      </p:sp>
    </p:spTree>
    <p:extLst>
      <p:ext uri="{BB962C8B-B14F-4D97-AF65-F5344CB8AC3E}">
        <p14:creationId xmlns:p14="http://schemas.microsoft.com/office/powerpoint/2010/main" val="273495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763363A0-FCCB-44D1-BA8B-BFDF8A24D52E}"/>
              </a:ext>
            </a:extLst>
          </p:cNvPr>
          <p:cNvSpPr txBox="1"/>
          <p:nvPr/>
        </p:nvSpPr>
        <p:spPr>
          <a:xfrm>
            <a:off x="431377" y="333391"/>
            <a:ext cx="9913096" cy="646331"/>
          </a:xfrm>
          <a:prstGeom prst="rect">
            <a:avLst/>
          </a:prstGeom>
          <a:noFill/>
        </p:spPr>
        <p:txBody>
          <a:bodyPr wrap="square" rtlCol="0">
            <a:spAutoFit/>
          </a:bodyPr>
          <a:lstStyle/>
          <a:p>
            <a:pPr>
              <a:buClr>
                <a:srgbClr val="000000"/>
              </a:buClr>
              <a:buSzPct val="100000"/>
              <a:defRPr/>
            </a:pP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Depression: a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complex</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disorder</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cxnSp>
        <p:nvCxnSpPr>
          <p:cNvPr id="7" name="Straight Connector 11">
            <a:extLst>
              <a:ext uri="{FF2B5EF4-FFF2-40B4-BE49-F238E27FC236}">
                <a16:creationId xmlns:a16="http://schemas.microsoft.com/office/drawing/2014/main" id="{C26D5F2A-6DE6-4BFE-904B-FD47B37F1305}"/>
              </a:ext>
            </a:extLst>
          </p:cNvPr>
          <p:cNvCxnSpPr>
            <a:cxnSpLocks/>
          </p:cNvCxnSpPr>
          <p:nvPr/>
        </p:nvCxnSpPr>
        <p:spPr>
          <a:xfrm>
            <a:off x="528695" y="9967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grpSp>
        <p:nvGrpSpPr>
          <p:cNvPr id="8" name="Agrupar 7">
            <a:extLst>
              <a:ext uri="{FF2B5EF4-FFF2-40B4-BE49-F238E27FC236}">
                <a16:creationId xmlns:a16="http://schemas.microsoft.com/office/drawing/2014/main" id="{03DA3D2D-0120-4C53-AFFB-0DE998C59850}"/>
              </a:ext>
            </a:extLst>
          </p:cNvPr>
          <p:cNvGrpSpPr/>
          <p:nvPr/>
        </p:nvGrpSpPr>
        <p:grpSpPr>
          <a:xfrm>
            <a:off x="906267" y="1578689"/>
            <a:ext cx="9925851" cy="4764113"/>
            <a:chOff x="906267" y="1578689"/>
            <a:chExt cx="9925851" cy="4764113"/>
          </a:xfrm>
        </p:grpSpPr>
        <p:cxnSp>
          <p:nvCxnSpPr>
            <p:cNvPr id="10" name="Conector reto 9">
              <a:extLst>
                <a:ext uri="{FF2B5EF4-FFF2-40B4-BE49-F238E27FC236}">
                  <a16:creationId xmlns:a16="http://schemas.microsoft.com/office/drawing/2014/main" id="{A6FCEFDE-F88C-4259-81C4-DD6B0C5A08DE}"/>
                </a:ext>
              </a:extLst>
            </p:cNvPr>
            <p:cNvCxnSpPr/>
            <p:nvPr/>
          </p:nvCxnSpPr>
          <p:spPr>
            <a:xfrm>
              <a:off x="5955313" y="4721015"/>
              <a:ext cx="0" cy="118057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8A641147-A1EE-4F5B-978F-1C3EA4A04B1C}"/>
                </a:ext>
              </a:extLst>
            </p:cNvPr>
            <p:cNvCxnSpPr/>
            <p:nvPr/>
          </p:nvCxnSpPr>
          <p:spPr>
            <a:xfrm>
              <a:off x="1953114" y="5384327"/>
              <a:ext cx="775293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tângulo de cantos arredondados 6">
              <a:extLst>
                <a:ext uri="{FF2B5EF4-FFF2-40B4-BE49-F238E27FC236}">
                  <a16:creationId xmlns:a16="http://schemas.microsoft.com/office/drawing/2014/main" id="{5051F2B7-BE91-42F4-9D93-695A9BE2FAB2}"/>
                </a:ext>
              </a:extLst>
            </p:cNvPr>
            <p:cNvSpPr/>
            <p:nvPr/>
          </p:nvSpPr>
          <p:spPr>
            <a:xfrm>
              <a:off x="4028941" y="5720150"/>
              <a:ext cx="3842040" cy="622652"/>
            </a:xfrm>
            <a:prstGeom prst="roundRect">
              <a:avLst>
                <a:gd name="adj" fmla="val 8464"/>
              </a:avLst>
            </a:prstGeom>
            <a:solidFill>
              <a:srgbClr val="C00000"/>
            </a:solidFill>
            <a:scene3d>
              <a:camera prst="orthographicFront">
                <a:rot lat="0" lon="0" rev="0"/>
              </a:camera>
              <a:lightRig rig="soft" dir="t"/>
            </a:scene3d>
            <a:sp3d prstMaterial="plastic">
              <a:bevelT w="31750" h="19050"/>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59524" tIns="0" rIns="59524" bIns="0" spcCol="1270" anchor="ctr"/>
            <a:lstStyle/>
            <a:p>
              <a:pPr algn="ctr" defTabSz="1531066" eaLnBrk="1" hangingPunct="1">
                <a:lnSpc>
                  <a:spcPct val="120000"/>
                </a:lnSpc>
                <a:spcAft>
                  <a:spcPct val="35000"/>
                </a:spcAft>
                <a:defRPr/>
              </a:pPr>
              <a:r>
                <a:rPr lang="pt-BR" sz="3197" b="1" dirty="0" err="1"/>
                <a:t>Impaired</a:t>
              </a:r>
              <a:r>
                <a:rPr lang="pt-BR" sz="3197" b="1" dirty="0"/>
                <a:t> libido</a:t>
              </a:r>
            </a:p>
          </p:txBody>
        </p:sp>
        <p:sp>
          <p:nvSpPr>
            <p:cNvPr id="13" name="Retângulo de cantos arredondados 7">
              <a:extLst>
                <a:ext uri="{FF2B5EF4-FFF2-40B4-BE49-F238E27FC236}">
                  <a16:creationId xmlns:a16="http://schemas.microsoft.com/office/drawing/2014/main" id="{3796B163-AADA-41CA-ABEA-1D1F8F9972C0}"/>
                </a:ext>
              </a:extLst>
            </p:cNvPr>
            <p:cNvSpPr/>
            <p:nvPr/>
          </p:nvSpPr>
          <p:spPr>
            <a:xfrm>
              <a:off x="906267" y="1857376"/>
              <a:ext cx="2946965" cy="3209925"/>
            </a:xfrm>
            <a:prstGeom prst="roundRect">
              <a:avLst>
                <a:gd name="adj" fmla="val 2294"/>
              </a:avLst>
            </a:prstGeom>
            <a:solidFill>
              <a:srgbClr val="C1EAFF"/>
            </a:solidFill>
            <a:ln>
              <a:solidFill>
                <a:srgbClr val="00B0F0"/>
              </a:solidFill>
            </a:ln>
          </p:spPr>
          <p:style>
            <a:lnRef idx="1">
              <a:schemeClr val="accent4"/>
            </a:lnRef>
            <a:fillRef idx="2">
              <a:schemeClr val="accent4"/>
            </a:fillRef>
            <a:effectRef idx="1">
              <a:schemeClr val="accent4"/>
            </a:effectRef>
            <a:fontRef idx="minor">
              <a:schemeClr val="dk1"/>
            </a:fontRef>
          </p:style>
          <p:txBody>
            <a:bodyPr lIns="59524" tIns="357142" rIns="59524"/>
            <a:lstStyle/>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Sadness</a:t>
              </a:r>
            </a:p>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Easy cry</a:t>
              </a:r>
            </a:p>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Loss of interest</a:t>
              </a:r>
            </a:p>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Irritability</a:t>
              </a:r>
            </a:p>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Feelings of guilt</a:t>
              </a:r>
            </a:p>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Suicidal ideation</a:t>
              </a:r>
              <a:endParaRPr lang="pt-BR" sz="1600" dirty="0">
                <a:solidFill>
                  <a:schemeClr val="tx1"/>
                </a:solidFill>
                <a:cs typeface="Arial" pitchFamily="34" charset="0"/>
              </a:endParaRPr>
            </a:p>
          </p:txBody>
        </p:sp>
        <p:sp>
          <p:nvSpPr>
            <p:cNvPr id="14" name="Retângulo de cantos arredondados 8">
              <a:extLst>
                <a:ext uri="{FF2B5EF4-FFF2-40B4-BE49-F238E27FC236}">
                  <a16:creationId xmlns:a16="http://schemas.microsoft.com/office/drawing/2014/main" id="{1DF94FCF-05DB-425B-88D2-DB2C3DDAC95E}"/>
                </a:ext>
              </a:extLst>
            </p:cNvPr>
            <p:cNvSpPr/>
            <p:nvPr/>
          </p:nvSpPr>
          <p:spPr>
            <a:xfrm flipH="1">
              <a:off x="1050456" y="1578689"/>
              <a:ext cx="2658585" cy="433388"/>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hangingPunct="1">
                <a:lnSpc>
                  <a:spcPct val="120000"/>
                </a:lnSpc>
                <a:defRPr/>
              </a:pPr>
              <a:r>
                <a:rPr lang="pt-BR" sz="1600" b="1" dirty="0" err="1">
                  <a:solidFill>
                    <a:prstClr val="white"/>
                  </a:solidFill>
                  <a:cs typeface="Arial" pitchFamily="34" charset="0"/>
                </a:rPr>
                <a:t>Emotional</a:t>
              </a:r>
              <a:r>
                <a:rPr lang="pt-BR" sz="1600" b="1" dirty="0">
                  <a:solidFill>
                    <a:prstClr val="white"/>
                  </a:solidFill>
                  <a:cs typeface="Arial" pitchFamily="34" charset="0"/>
                </a:rPr>
                <a:t> </a:t>
              </a:r>
              <a:r>
                <a:rPr lang="pt-BR" sz="1600" b="1" dirty="0" err="1">
                  <a:solidFill>
                    <a:prstClr val="white"/>
                  </a:solidFill>
                  <a:cs typeface="Arial" pitchFamily="34" charset="0"/>
                </a:rPr>
                <a:t>symptoms</a:t>
              </a:r>
              <a:endParaRPr lang="pt-BR" sz="1600" b="1" dirty="0">
                <a:solidFill>
                  <a:prstClr val="white"/>
                </a:solidFill>
                <a:cs typeface="Arial" pitchFamily="34" charset="0"/>
              </a:endParaRPr>
            </a:p>
          </p:txBody>
        </p:sp>
        <p:sp>
          <p:nvSpPr>
            <p:cNvPr id="15" name="Retângulo de cantos arredondados 9">
              <a:extLst>
                <a:ext uri="{FF2B5EF4-FFF2-40B4-BE49-F238E27FC236}">
                  <a16:creationId xmlns:a16="http://schemas.microsoft.com/office/drawing/2014/main" id="{5647DE88-851C-47B4-A3E0-A3C9576F5211}"/>
                </a:ext>
              </a:extLst>
            </p:cNvPr>
            <p:cNvSpPr/>
            <p:nvPr/>
          </p:nvSpPr>
          <p:spPr>
            <a:xfrm>
              <a:off x="4067167" y="1890713"/>
              <a:ext cx="3187651" cy="3176588"/>
            </a:xfrm>
            <a:prstGeom prst="roundRect">
              <a:avLst>
                <a:gd name="adj" fmla="val 3273"/>
              </a:avLst>
            </a:prstGeom>
            <a:solidFill>
              <a:srgbClr val="C1EAFF"/>
            </a:solidFill>
            <a:ln>
              <a:solidFill>
                <a:srgbClr val="00B0F0"/>
              </a:solidFill>
            </a:ln>
          </p:spPr>
          <p:style>
            <a:lnRef idx="1">
              <a:schemeClr val="accent4"/>
            </a:lnRef>
            <a:fillRef idx="2">
              <a:schemeClr val="accent4"/>
            </a:fillRef>
            <a:effectRef idx="1">
              <a:schemeClr val="accent4"/>
            </a:effectRef>
            <a:fontRef idx="minor">
              <a:schemeClr val="dk1"/>
            </a:fontRef>
          </p:style>
          <p:txBody>
            <a:bodyPr lIns="59524" tIns="357142" rIns="59524"/>
            <a:lstStyle/>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Lack of energy</a:t>
              </a:r>
            </a:p>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Changes in appetite</a:t>
              </a:r>
            </a:p>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Sleep disorders</a:t>
              </a:r>
            </a:p>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Pains</a:t>
              </a:r>
            </a:p>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Difficulty concentrating</a:t>
              </a:r>
            </a:p>
            <a:p>
              <a:pPr marL="178103" indent="-178103" defTabSz="699915" eaLnBrk="1" hangingPunct="1">
                <a:spcBef>
                  <a:spcPts val="1181"/>
                </a:spcBef>
                <a:buClr>
                  <a:srgbClr val="0070C0"/>
                </a:buClr>
                <a:buFont typeface="Wingdings" pitchFamily="2" charset="2"/>
                <a:buChar char="§"/>
                <a:defRPr/>
              </a:pPr>
              <a:r>
                <a:rPr lang="en-US" sz="1600" dirty="0">
                  <a:solidFill>
                    <a:schemeClr val="tx1"/>
                  </a:solidFill>
                  <a:cs typeface="Arial" pitchFamily="34" charset="0"/>
                </a:rPr>
                <a:t>Change in psychomotricity</a:t>
              </a:r>
              <a:endParaRPr lang="pt-BR" sz="1600" dirty="0">
                <a:solidFill>
                  <a:schemeClr val="tx1"/>
                </a:solidFill>
                <a:cs typeface="Arial" pitchFamily="34" charset="0"/>
              </a:endParaRPr>
            </a:p>
          </p:txBody>
        </p:sp>
        <p:sp>
          <p:nvSpPr>
            <p:cNvPr id="16" name="Retângulo de cantos arredondados 10">
              <a:extLst>
                <a:ext uri="{FF2B5EF4-FFF2-40B4-BE49-F238E27FC236}">
                  <a16:creationId xmlns:a16="http://schemas.microsoft.com/office/drawing/2014/main" id="{908B25A7-C7F8-4E00-8A37-0398537EF1E6}"/>
                </a:ext>
              </a:extLst>
            </p:cNvPr>
            <p:cNvSpPr/>
            <p:nvPr/>
          </p:nvSpPr>
          <p:spPr>
            <a:xfrm flipH="1">
              <a:off x="4264845" y="1640682"/>
              <a:ext cx="2783202" cy="433388"/>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hangingPunct="1">
                <a:lnSpc>
                  <a:spcPct val="120000"/>
                </a:lnSpc>
                <a:defRPr/>
              </a:pPr>
              <a:r>
                <a:rPr lang="pt-BR" sz="1600" b="1" dirty="0" err="1">
                  <a:solidFill>
                    <a:prstClr val="white"/>
                  </a:solidFill>
                  <a:cs typeface="Arial" pitchFamily="34" charset="0"/>
                </a:rPr>
                <a:t>Physical</a:t>
              </a:r>
              <a:r>
                <a:rPr lang="pt-BR" sz="1600" b="1" dirty="0">
                  <a:solidFill>
                    <a:prstClr val="white"/>
                  </a:solidFill>
                  <a:cs typeface="Arial" pitchFamily="34" charset="0"/>
                </a:rPr>
                <a:t> </a:t>
              </a:r>
              <a:r>
                <a:rPr lang="pt-BR" sz="1600" b="1" dirty="0" err="1">
                  <a:solidFill>
                    <a:prstClr val="white"/>
                  </a:solidFill>
                  <a:cs typeface="Arial" pitchFamily="34" charset="0"/>
                </a:rPr>
                <a:t>symptoms</a:t>
              </a:r>
              <a:endParaRPr lang="pt-BR" sz="1600" b="1" dirty="0">
                <a:solidFill>
                  <a:prstClr val="white"/>
                </a:solidFill>
                <a:cs typeface="Arial" pitchFamily="34" charset="0"/>
              </a:endParaRPr>
            </a:p>
          </p:txBody>
        </p:sp>
        <p:sp>
          <p:nvSpPr>
            <p:cNvPr id="17" name="Retângulo de cantos arredondados 11">
              <a:extLst>
                <a:ext uri="{FF2B5EF4-FFF2-40B4-BE49-F238E27FC236}">
                  <a16:creationId xmlns:a16="http://schemas.microsoft.com/office/drawing/2014/main" id="{46392437-B071-4BD7-AC93-3BEFF4243479}"/>
                </a:ext>
              </a:extLst>
            </p:cNvPr>
            <p:cNvSpPr/>
            <p:nvPr/>
          </p:nvSpPr>
          <p:spPr>
            <a:xfrm>
              <a:off x="7526789" y="1840706"/>
              <a:ext cx="3305329" cy="3203575"/>
            </a:xfrm>
            <a:prstGeom prst="roundRect">
              <a:avLst>
                <a:gd name="adj" fmla="val 2947"/>
              </a:avLst>
            </a:prstGeom>
            <a:solidFill>
              <a:srgbClr val="C1EAFF"/>
            </a:solidFill>
            <a:ln>
              <a:solidFill>
                <a:srgbClr val="00B0F0"/>
              </a:solidFill>
            </a:ln>
          </p:spPr>
          <p:style>
            <a:lnRef idx="1">
              <a:schemeClr val="accent4"/>
            </a:lnRef>
            <a:fillRef idx="2">
              <a:schemeClr val="accent4"/>
            </a:fillRef>
            <a:effectRef idx="1">
              <a:schemeClr val="accent4"/>
            </a:effectRef>
            <a:fontRef idx="minor">
              <a:schemeClr val="dk1"/>
            </a:fontRef>
          </p:style>
          <p:txBody>
            <a:bodyPr lIns="59524" tIns="357142" rIns="59524"/>
            <a:lstStyle/>
            <a:p>
              <a:pPr marL="178103" indent="-178103" defTabSz="699915" eaLnBrk="1" hangingPunct="1">
                <a:lnSpc>
                  <a:spcPct val="120000"/>
                </a:lnSpc>
                <a:spcBef>
                  <a:spcPts val="1181"/>
                </a:spcBef>
                <a:buClr>
                  <a:srgbClr val="0070C0"/>
                </a:buClr>
                <a:buFont typeface="Wingdings" pitchFamily="2" charset="2"/>
                <a:buChar char="§"/>
                <a:defRPr/>
              </a:pPr>
              <a:r>
                <a:rPr lang="en-US" sz="1600" dirty="0">
                  <a:solidFill>
                    <a:schemeClr val="tx1"/>
                  </a:solidFill>
                  <a:cs typeface="Arial" pitchFamily="34" charset="0"/>
                </a:rPr>
                <a:t>Loss of productivity</a:t>
              </a:r>
            </a:p>
            <a:p>
              <a:pPr marL="178103" indent="-178103" defTabSz="699915" eaLnBrk="1" hangingPunct="1">
                <a:lnSpc>
                  <a:spcPct val="120000"/>
                </a:lnSpc>
                <a:spcBef>
                  <a:spcPts val="1181"/>
                </a:spcBef>
                <a:buClr>
                  <a:srgbClr val="0070C0"/>
                </a:buClr>
                <a:buFont typeface="Wingdings" pitchFamily="2" charset="2"/>
                <a:buChar char="§"/>
                <a:defRPr/>
              </a:pPr>
              <a:r>
                <a:rPr lang="en-US" sz="1600" dirty="0">
                  <a:solidFill>
                    <a:schemeClr val="tx1"/>
                  </a:solidFill>
                  <a:cs typeface="Arial" pitchFamily="34" charset="0"/>
                </a:rPr>
                <a:t>Slow</a:t>
              </a:r>
            </a:p>
            <a:p>
              <a:pPr marL="178103" indent="-178103" defTabSz="699915" eaLnBrk="1" hangingPunct="1">
                <a:lnSpc>
                  <a:spcPct val="120000"/>
                </a:lnSpc>
                <a:spcBef>
                  <a:spcPts val="1181"/>
                </a:spcBef>
                <a:buClr>
                  <a:srgbClr val="0070C0"/>
                </a:buClr>
                <a:buFont typeface="Wingdings" pitchFamily="2" charset="2"/>
                <a:buChar char="§"/>
                <a:defRPr/>
              </a:pPr>
              <a:r>
                <a:rPr lang="en-US" sz="1600" dirty="0">
                  <a:solidFill>
                    <a:schemeClr val="tx1"/>
                  </a:solidFill>
                  <a:cs typeface="Arial" pitchFamily="34" charset="0"/>
                </a:rPr>
                <a:t>Less ability for social interaction</a:t>
              </a:r>
            </a:p>
            <a:p>
              <a:pPr marL="178103" indent="-178103" defTabSz="699915" eaLnBrk="1" hangingPunct="1">
                <a:lnSpc>
                  <a:spcPct val="120000"/>
                </a:lnSpc>
                <a:spcBef>
                  <a:spcPts val="1181"/>
                </a:spcBef>
                <a:buClr>
                  <a:srgbClr val="0070C0"/>
                </a:buClr>
                <a:buFont typeface="Wingdings" pitchFamily="2" charset="2"/>
                <a:buChar char="§"/>
                <a:defRPr/>
              </a:pPr>
              <a:r>
                <a:rPr lang="en-US" sz="1600" dirty="0">
                  <a:solidFill>
                    <a:schemeClr val="tx1"/>
                  </a:solidFill>
                  <a:cs typeface="Arial" pitchFamily="34" charset="0"/>
                </a:rPr>
                <a:t>Relational loss</a:t>
              </a:r>
            </a:p>
            <a:p>
              <a:pPr marL="178103" indent="-178103" defTabSz="699915" eaLnBrk="1" hangingPunct="1">
                <a:lnSpc>
                  <a:spcPct val="120000"/>
                </a:lnSpc>
                <a:spcBef>
                  <a:spcPts val="1181"/>
                </a:spcBef>
                <a:buClr>
                  <a:srgbClr val="0070C0"/>
                </a:buClr>
                <a:buFont typeface="Wingdings" pitchFamily="2" charset="2"/>
                <a:buChar char="§"/>
                <a:defRPr/>
              </a:pPr>
              <a:r>
                <a:rPr lang="en-US" sz="1600" dirty="0">
                  <a:solidFill>
                    <a:schemeClr val="tx1"/>
                  </a:solidFill>
                  <a:cs typeface="Arial" pitchFamily="34" charset="0"/>
                </a:rPr>
                <a:t>Isolation</a:t>
              </a:r>
              <a:endParaRPr lang="pt-BR" sz="1600" dirty="0">
                <a:solidFill>
                  <a:schemeClr val="tx1"/>
                </a:solidFill>
                <a:cs typeface="Arial" pitchFamily="34" charset="0"/>
              </a:endParaRPr>
            </a:p>
          </p:txBody>
        </p:sp>
        <p:sp>
          <p:nvSpPr>
            <p:cNvPr id="18" name="Retângulo de cantos arredondados 12">
              <a:extLst>
                <a:ext uri="{FF2B5EF4-FFF2-40B4-BE49-F238E27FC236}">
                  <a16:creationId xmlns:a16="http://schemas.microsoft.com/office/drawing/2014/main" id="{49A6F8F8-9923-4282-8181-6666DA178B51}"/>
                </a:ext>
              </a:extLst>
            </p:cNvPr>
            <p:cNvSpPr/>
            <p:nvPr/>
          </p:nvSpPr>
          <p:spPr>
            <a:xfrm flipH="1">
              <a:off x="7787851" y="1623494"/>
              <a:ext cx="2783203" cy="433388"/>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eaLnBrk="1" hangingPunct="1">
                <a:lnSpc>
                  <a:spcPct val="120000"/>
                </a:lnSpc>
                <a:defRPr/>
              </a:pPr>
              <a:r>
                <a:rPr lang="pt-BR" sz="1600" b="1" dirty="0" err="1">
                  <a:solidFill>
                    <a:prstClr val="white"/>
                  </a:solidFill>
                  <a:cs typeface="Arial" pitchFamily="34" charset="0"/>
                </a:rPr>
                <a:t>Functional</a:t>
              </a:r>
              <a:r>
                <a:rPr lang="pt-BR" sz="1600" b="1" dirty="0">
                  <a:solidFill>
                    <a:prstClr val="white"/>
                  </a:solidFill>
                  <a:cs typeface="Arial" pitchFamily="34" charset="0"/>
                </a:rPr>
                <a:t> </a:t>
              </a:r>
              <a:r>
                <a:rPr lang="pt-BR" sz="1600" b="1" dirty="0" err="1">
                  <a:solidFill>
                    <a:prstClr val="white"/>
                  </a:solidFill>
                  <a:cs typeface="Arial" pitchFamily="34" charset="0"/>
                </a:rPr>
                <a:t>symptoms</a:t>
              </a:r>
              <a:endParaRPr lang="pt-BR" sz="1600" b="1" dirty="0">
                <a:solidFill>
                  <a:prstClr val="white"/>
                </a:solidFill>
                <a:cs typeface="Arial" pitchFamily="34" charset="0"/>
              </a:endParaRPr>
            </a:p>
          </p:txBody>
        </p:sp>
      </p:grpSp>
    </p:spTree>
    <p:extLst>
      <p:ext uri="{BB962C8B-B14F-4D97-AF65-F5344CB8AC3E}">
        <p14:creationId xmlns:p14="http://schemas.microsoft.com/office/powerpoint/2010/main" val="2155325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B7EA2335-A4ED-428F-B08C-1195C743D6CE}"/>
              </a:ext>
            </a:extLst>
          </p:cNvPr>
          <p:cNvGrpSpPr/>
          <p:nvPr/>
        </p:nvGrpSpPr>
        <p:grpSpPr>
          <a:xfrm>
            <a:off x="412505" y="93488"/>
            <a:ext cx="11600200" cy="653599"/>
            <a:chOff x="412505" y="93488"/>
            <a:chExt cx="11600200" cy="653599"/>
          </a:xfrm>
        </p:grpSpPr>
        <p:cxnSp>
          <p:nvCxnSpPr>
            <p:cNvPr id="8" name="Straight Connector 11">
              <a:extLst>
                <a:ext uri="{FF2B5EF4-FFF2-40B4-BE49-F238E27FC236}">
                  <a16:creationId xmlns:a16="http://schemas.microsoft.com/office/drawing/2014/main" id="{AE8108EF-9D52-48AD-95DD-C919A68EDCF6}"/>
                </a:ext>
              </a:extLst>
            </p:cNvPr>
            <p:cNvCxnSpPr>
              <a:cxnSpLocks/>
            </p:cNvCxnSpPr>
            <p:nvPr/>
          </p:nvCxnSpPr>
          <p:spPr>
            <a:xfrm>
              <a:off x="412505" y="7470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1F4B575B-464E-4AE5-97E7-B7A52A1349A0}"/>
                </a:ext>
              </a:extLst>
            </p:cNvPr>
            <p:cNvSpPr txBox="1"/>
            <p:nvPr/>
          </p:nvSpPr>
          <p:spPr>
            <a:xfrm>
              <a:off x="431376" y="93488"/>
              <a:ext cx="11581329" cy="646331"/>
            </a:xfrm>
            <a:prstGeom prst="rect">
              <a:avLst/>
            </a:prstGeom>
            <a:noFill/>
          </p:spPr>
          <p:txBody>
            <a:bodyPr wrap="square" rtlCol="0">
              <a:spAutoFit/>
            </a:bodyPr>
            <a:lstStyle/>
            <a:p>
              <a:pPr>
                <a:buClr>
                  <a:srgbClr val="000000"/>
                </a:buClr>
                <a:buSzPct val="100000"/>
                <a:defRPr/>
              </a:pP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Clinical</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characteristics</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grpSp>
      <p:sp>
        <p:nvSpPr>
          <p:cNvPr id="12" name="CaixaDeTexto 11">
            <a:extLst>
              <a:ext uri="{FF2B5EF4-FFF2-40B4-BE49-F238E27FC236}">
                <a16:creationId xmlns:a16="http://schemas.microsoft.com/office/drawing/2014/main" id="{B14707E7-26B7-45A2-8C71-83E82AE8ED51}"/>
              </a:ext>
            </a:extLst>
          </p:cNvPr>
          <p:cNvSpPr txBox="1"/>
          <p:nvPr/>
        </p:nvSpPr>
        <p:spPr>
          <a:xfrm>
            <a:off x="1546343" y="6332889"/>
            <a:ext cx="6836898" cy="307777"/>
          </a:xfrm>
          <a:prstGeom prst="rect">
            <a:avLst/>
          </a:prstGeom>
          <a:noFill/>
        </p:spPr>
        <p:txBody>
          <a:bodyPr wrap="square" rtlCol="0">
            <a:spAutoFit/>
          </a:bodyPr>
          <a:lstStyle/>
          <a:p>
            <a:pPr algn="ctr"/>
            <a:r>
              <a:rPr lang="en-US" sz="1400" b="0" i="0" u="none" strike="noStrike" baseline="0" dirty="0">
                <a:latin typeface="NewCenturySchlbk-Roman"/>
              </a:rPr>
              <a:t>Zarrouf FA et al. J Psychiatric </a:t>
            </a:r>
            <a:r>
              <a:rPr lang="en-US" sz="1400" b="0" i="0" u="none" strike="noStrike" baseline="0" dirty="0" err="1">
                <a:latin typeface="NewCenturySchlbk-Roman"/>
              </a:rPr>
              <a:t>Pract</a:t>
            </a:r>
            <a:r>
              <a:rPr lang="en-US" sz="1400" b="0" i="0" u="none" strike="noStrike" baseline="0" dirty="0">
                <a:latin typeface="NewCenturySchlbk-Roman"/>
              </a:rPr>
              <a:t>. 2009,15(4):289-305)</a:t>
            </a:r>
            <a:endParaRPr lang="pt-BR" sz="1400" dirty="0"/>
          </a:p>
        </p:txBody>
      </p:sp>
      <p:pic>
        <p:nvPicPr>
          <p:cNvPr id="13" name="Imagem 12" descr="Tabela&#10;&#10;Descrição gerada automaticamente">
            <a:extLst>
              <a:ext uri="{FF2B5EF4-FFF2-40B4-BE49-F238E27FC236}">
                <a16:creationId xmlns:a16="http://schemas.microsoft.com/office/drawing/2014/main" id="{51ADCD4C-2B12-4C4F-AF9E-89C2183F6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263" y="1079610"/>
            <a:ext cx="7546583" cy="4470530"/>
          </a:xfrm>
          <a:prstGeom prst="rect">
            <a:avLst/>
          </a:prstGeom>
        </p:spPr>
      </p:pic>
    </p:spTree>
    <p:extLst>
      <p:ext uri="{BB962C8B-B14F-4D97-AF65-F5344CB8AC3E}">
        <p14:creationId xmlns:p14="http://schemas.microsoft.com/office/powerpoint/2010/main" val="43826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AE8108EF-9D52-48AD-95DD-C919A68EDCF6}"/>
              </a:ext>
            </a:extLst>
          </p:cNvPr>
          <p:cNvCxnSpPr>
            <a:cxnSpLocks/>
          </p:cNvCxnSpPr>
          <p:nvPr/>
        </p:nvCxnSpPr>
        <p:spPr>
          <a:xfrm>
            <a:off x="412505" y="7470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1F4B575B-464E-4AE5-97E7-B7A52A1349A0}"/>
              </a:ext>
            </a:extLst>
          </p:cNvPr>
          <p:cNvSpPr txBox="1"/>
          <p:nvPr/>
        </p:nvSpPr>
        <p:spPr>
          <a:xfrm>
            <a:off x="431376" y="93488"/>
            <a:ext cx="11581329" cy="646331"/>
          </a:xfrm>
          <a:prstGeom prst="rect">
            <a:avLst/>
          </a:prstGeom>
          <a:noFill/>
        </p:spPr>
        <p:txBody>
          <a:bodyPr wrap="square" rtlCol="0">
            <a:spAutoFit/>
          </a:bodyPr>
          <a:lstStyle/>
          <a:p>
            <a:pPr>
              <a:buClr>
                <a:srgbClr val="000000"/>
              </a:buClr>
              <a:buSzPct val="100000"/>
              <a:defRPr/>
            </a:pP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level</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and</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depressive</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symptons</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in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epidemiological</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studies</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sp>
        <p:nvSpPr>
          <p:cNvPr id="6" name="Espaço Reservado para Conteúdo 2">
            <a:extLst>
              <a:ext uri="{FF2B5EF4-FFF2-40B4-BE49-F238E27FC236}">
                <a16:creationId xmlns:a16="http://schemas.microsoft.com/office/drawing/2014/main" id="{89E763D5-1A6E-4933-A7A6-8467710BF5CF}"/>
              </a:ext>
            </a:extLst>
          </p:cNvPr>
          <p:cNvSpPr txBox="1">
            <a:spLocks/>
          </p:cNvSpPr>
          <p:nvPr/>
        </p:nvSpPr>
        <p:spPr>
          <a:xfrm>
            <a:off x="832379" y="1848134"/>
            <a:ext cx="6003739" cy="3759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7459" lvl="1" indent="-337459" defTabSz="504045">
              <a:lnSpc>
                <a:spcPct val="120000"/>
              </a:lnSpc>
              <a:spcBef>
                <a:spcPts val="3543"/>
              </a:spcBef>
              <a:buClr>
                <a:srgbClr val="0C7DFF"/>
              </a:buClr>
              <a:buSzPct val="75000"/>
              <a:buFont typeface="Wingdings" panose="05000000000000000000" pitchFamily="2" charset="2"/>
              <a:buChar char="p"/>
              <a:defRPr/>
            </a:pPr>
            <a:r>
              <a:rPr lang="pt-BR" sz="2000" dirty="0"/>
              <a:t>Massachusetts Male </a:t>
            </a:r>
            <a:r>
              <a:rPr lang="pt-BR" sz="2000" dirty="0" err="1"/>
              <a:t>Aging</a:t>
            </a:r>
            <a:r>
              <a:rPr lang="pt-BR" sz="2000" dirty="0"/>
              <a:t> </a:t>
            </a:r>
            <a:r>
              <a:rPr lang="pt-BR" sz="2000" dirty="0" err="1"/>
              <a:t>Study</a:t>
            </a:r>
            <a:br>
              <a:rPr lang="pt-BR" sz="1800" dirty="0"/>
            </a:br>
            <a:r>
              <a:rPr lang="pt-BR" sz="1600" dirty="0"/>
              <a:t>Araujo AB et al., </a:t>
            </a:r>
            <a:r>
              <a:rPr lang="pt-BR" sz="1600" dirty="0" err="1"/>
              <a:t>Psychosom</a:t>
            </a:r>
            <a:r>
              <a:rPr lang="pt-BR" sz="1600" dirty="0"/>
              <a:t> Med. 1998;60:458-65</a:t>
            </a:r>
          </a:p>
          <a:p>
            <a:pPr marL="337459" lvl="1" indent="-337459" defTabSz="504045">
              <a:lnSpc>
                <a:spcPct val="120000"/>
              </a:lnSpc>
              <a:spcBef>
                <a:spcPts val="3543"/>
              </a:spcBef>
              <a:buClr>
                <a:srgbClr val="0C7DFF"/>
              </a:buClr>
              <a:buSzPct val="75000"/>
              <a:buFont typeface="Wingdings" panose="05000000000000000000" pitchFamily="2" charset="2"/>
              <a:buChar char="p"/>
              <a:defRPr/>
            </a:pPr>
            <a:r>
              <a:rPr lang="pt-BR" sz="2000" kern="0" dirty="0"/>
              <a:t>Rancho Bernardo </a:t>
            </a:r>
            <a:r>
              <a:rPr lang="pt-BR" sz="2000" kern="0" dirty="0" err="1"/>
              <a:t>Study</a:t>
            </a:r>
            <a:br>
              <a:rPr lang="pt-BR" sz="1600" kern="0" dirty="0"/>
            </a:br>
            <a:r>
              <a:rPr lang="pt-BR" sz="1600" dirty="0"/>
              <a:t>Barrett-Connor E et al., J </a:t>
            </a:r>
            <a:r>
              <a:rPr lang="pt-BR" sz="1600" dirty="0" err="1"/>
              <a:t>Clin</a:t>
            </a:r>
            <a:r>
              <a:rPr lang="pt-BR" sz="1600" dirty="0"/>
              <a:t> </a:t>
            </a:r>
            <a:r>
              <a:rPr lang="pt-BR" sz="1600" dirty="0" err="1"/>
              <a:t>Endocrinol</a:t>
            </a:r>
            <a:r>
              <a:rPr lang="pt-BR" sz="1600" dirty="0"/>
              <a:t> </a:t>
            </a:r>
            <a:r>
              <a:rPr lang="pt-BR" sz="1600" dirty="0" err="1"/>
              <a:t>Metab</a:t>
            </a:r>
            <a:r>
              <a:rPr lang="pt-BR" sz="1600" dirty="0"/>
              <a:t>. 1999;84:573-77</a:t>
            </a:r>
          </a:p>
          <a:p>
            <a:pPr marL="337459" lvl="1" indent="-337459" defTabSz="504045">
              <a:lnSpc>
                <a:spcPct val="120000"/>
              </a:lnSpc>
              <a:spcBef>
                <a:spcPts val="3543"/>
              </a:spcBef>
              <a:buClr>
                <a:srgbClr val="0C7DFF"/>
              </a:buClr>
              <a:buSzPct val="75000"/>
              <a:buFont typeface="Wingdings" panose="05000000000000000000" pitchFamily="2" charset="2"/>
              <a:buChar char="p"/>
              <a:defRPr/>
            </a:pPr>
            <a:r>
              <a:rPr lang="pt-BR" sz="2000" kern="0" dirty="0"/>
              <a:t>ADAM </a:t>
            </a:r>
            <a:r>
              <a:rPr lang="pt-BR" sz="2000" kern="0" dirty="0" err="1"/>
              <a:t>Questionnaire</a:t>
            </a:r>
            <a:r>
              <a:rPr lang="pt-BR" sz="2000" kern="0" dirty="0"/>
              <a:t> </a:t>
            </a:r>
            <a:r>
              <a:rPr lang="pt-BR" sz="2000" kern="0" dirty="0" err="1"/>
              <a:t>Study</a:t>
            </a:r>
            <a:br>
              <a:rPr lang="pt-BR" sz="2000" dirty="0"/>
            </a:br>
            <a:r>
              <a:rPr lang="pt-BR" sz="1600" dirty="0" err="1"/>
              <a:t>Morley</a:t>
            </a:r>
            <a:r>
              <a:rPr lang="pt-BR" sz="1600" dirty="0"/>
              <a:t> JE et al., </a:t>
            </a:r>
            <a:r>
              <a:rPr lang="pt-BR" sz="1600" dirty="0" err="1"/>
              <a:t>Metabolism</a:t>
            </a:r>
            <a:r>
              <a:rPr lang="pt-BR" sz="1600" dirty="0"/>
              <a:t>. 2000;49:1239-42</a:t>
            </a:r>
          </a:p>
        </p:txBody>
      </p:sp>
      <p:sp>
        <p:nvSpPr>
          <p:cNvPr id="7" name="CaixaDeTexto 6">
            <a:extLst>
              <a:ext uri="{FF2B5EF4-FFF2-40B4-BE49-F238E27FC236}">
                <a16:creationId xmlns:a16="http://schemas.microsoft.com/office/drawing/2014/main" id="{783A0F3F-C4A0-41B6-ADB1-AD7FEF99334D}"/>
              </a:ext>
            </a:extLst>
          </p:cNvPr>
          <p:cNvSpPr txBox="1"/>
          <p:nvPr/>
        </p:nvSpPr>
        <p:spPr>
          <a:xfrm>
            <a:off x="7265799" y="2453777"/>
            <a:ext cx="4381605" cy="2124075"/>
          </a:xfrm>
          <a:prstGeom prst="rect">
            <a:avLst/>
          </a:prstGeom>
          <a:noFill/>
        </p:spPr>
        <p:txBody>
          <a:bodyPr wrap="square" lIns="119984" tIns="59992" rIns="119984" bIns="59992">
            <a:spAutoFit/>
          </a:bodyPr>
          <a:lstStyle/>
          <a:p>
            <a:pPr marL="0" lvl="1" algn="ctr" eaLnBrk="1" hangingPunct="1">
              <a:lnSpc>
                <a:spcPct val="140000"/>
              </a:lnSpc>
              <a:defRPr/>
            </a:pPr>
            <a:r>
              <a:rPr lang="en-US" sz="3197" b="1" dirty="0">
                <a:solidFill>
                  <a:srgbClr val="C00000"/>
                </a:solidFill>
                <a:latin typeface="+mn-lt"/>
                <a:cs typeface="Arial" charset="0"/>
              </a:rPr>
              <a:t>More depressive symptoms in men with low levels of free T</a:t>
            </a:r>
            <a:endParaRPr lang="pt-BR" sz="3197" b="1" dirty="0">
              <a:solidFill>
                <a:srgbClr val="C00000"/>
              </a:solidFill>
              <a:latin typeface="+mn-lt"/>
              <a:cs typeface="Arial" charset="0"/>
            </a:endParaRPr>
          </a:p>
        </p:txBody>
      </p:sp>
      <p:sp>
        <p:nvSpPr>
          <p:cNvPr id="10" name="CaixaDeTexto 9">
            <a:extLst>
              <a:ext uri="{FF2B5EF4-FFF2-40B4-BE49-F238E27FC236}">
                <a16:creationId xmlns:a16="http://schemas.microsoft.com/office/drawing/2014/main" id="{59597DDE-1F7D-465F-A6EA-3BB4125A2F64}"/>
              </a:ext>
            </a:extLst>
          </p:cNvPr>
          <p:cNvSpPr txBox="1"/>
          <p:nvPr/>
        </p:nvSpPr>
        <p:spPr>
          <a:xfrm>
            <a:off x="2965979" y="6350157"/>
            <a:ext cx="2901693" cy="275044"/>
          </a:xfrm>
          <a:prstGeom prst="rect">
            <a:avLst/>
          </a:prstGeom>
          <a:noFill/>
        </p:spPr>
        <p:txBody>
          <a:bodyPr wrap="none" lIns="119984" tIns="59992" rIns="119984" bIns="59992">
            <a:spAutoFit/>
          </a:bodyPr>
          <a:lstStyle/>
          <a:p>
            <a:pPr algn="r" eaLnBrk="1" hangingPunct="1">
              <a:defRPr/>
            </a:pPr>
            <a:r>
              <a:rPr lang="pt-BR" altLang="pt-BR" sz="1000" dirty="0" err="1">
                <a:latin typeface="+mn-lt"/>
                <a:cs typeface="Arial" charset="0"/>
                <a:sym typeface="Wingdings 2" pitchFamily="18" charset="2"/>
              </a:rPr>
              <a:t>Seidman SN et al. Biol Psychiatry. 2001;50(5):371-6</a:t>
            </a:r>
          </a:p>
        </p:txBody>
      </p:sp>
      <p:sp>
        <p:nvSpPr>
          <p:cNvPr id="11" name="Pentágono 4">
            <a:extLst>
              <a:ext uri="{FF2B5EF4-FFF2-40B4-BE49-F238E27FC236}">
                <a16:creationId xmlns:a16="http://schemas.microsoft.com/office/drawing/2014/main" id="{ED82E9BB-2C0D-445B-BE8F-A2830577839C}"/>
              </a:ext>
            </a:extLst>
          </p:cNvPr>
          <p:cNvSpPr/>
          <p:nvPr/>
        </p:nvSpPr>
        <p:spPr>
          <a:xfrm>
            <a:off x="7055487" y="1848134"/>
            <a:ext cx="182822" cy="3571423"/>
          </a:xfrm>
          <a:prstGeom prst="homePlate">
            <a:avLst>
              <a:gd name="adj" fmla="val 100000"/>
            </a:avLst>
          </a:prstGeom>
          <a:solidFill>
            <a:srgbClr val="0C7DFF"/>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19984" tIns="59992" rIns="119984" bIns="59992" anchor="ctr"/>
          <a:lstStyle/>
          <a:p>
            <a:pPr eaLnBrk="1" hangingPunct="1">
              <a:defRPr/>
            </a:pPr>
            <a:endParaRPr lang="pt-BR" sz="1984" dirty="0">
              <a:solidFill>
                <a:srgbClr val="000000"/>
              </a:solidFill>
            </a:endParaRPr>
          </a:p>
        </p:txBody>
      </p:sp>
    </p:spTree>
    <p:extLst>
      <p:ext uri="{BB962C8B-B14F-4D97-AF65-F5344CB8AC3E}">
        <p14:creationId xmlns:p14="http://schemas.microsoft.com/office/powerpoint/2010/main" val="167185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9682091-5943-4FD0-9CBD-058C09A6BBD0}"/>
              </a:ext>
            </a:extLst>
          </p:cNvPr>
          <p:cNvSpPr txBox="1"/>
          <p:nvPr/>
        </p:nvSpPr>
        <p:spPr>
          <a:xfrm>
            <a:off x="1478955" y="6246162"/>
            <a:ext cx="8084234" cy="338554"/>
          </a:xfrm>
          <a:prstGeom prst="rect">
            <a:avLst/>
          </a:prstGeom>
          <a:noFill/>
        </p:spPr>
        <p:txBody>
          <a:bodyPr wrap="square" rtlCol="0">
            <a:spAutoFit/>
          </a:bodyPr>
          <a:lstStyle/>
          <a:p>
            <a:pPr algn="ctr"/>
            <a:r>
              <a:rPr lang="pt-BR" sz="1600" b="0" i="0" dirty="0">
                <a:solidFill>
                  <a:srgbClr val="212121"/>
                </a:solidFill>
                <a:effectLst/>
                <a:latin typeface="BlinkMacSystemFont"/>
              </a:rPr>
              <a:t>de </a:t>
            </a:r>
            <a:r>
              <a:rPr lang="pt-BR" sz="1600" b="0" i="0" dirty="0" err="1">
                <a:solidFill>
                  <a:srgbClr val="212121"/>
                </a:solidFill>
                <a:effectLst/>
                <a:latin typeface="BlinkMacSystemFont"/>
              </a:rPr>
              <a:t>Wit</a:t>
            </a:r>
            <a:r>
              <a:rPr lang="pt-BR" sz="1600" b="0" i="0" dirty="0">
                <a:solidFill>
                  <a:srgbClr val="212121"/>
                </a:solidFill>
                <a:effectLst/>
                <a:latin typeface="BlinkMacSystemFont"/>
              </a:rPr>
              <a:t> AE, et al. </a:t>
            </a:r>
            <a:r>
              <a:rPr lang="pt-BR" sz="1600" b="0" i="0" dirty="0" err="1">
                <a:solidFill>
                  <a:srgbClr val="212121"/>
                </a:solidFill>
                <a:effectLst/>
                <a:latin typeface="BlinkMacSystemFont"/>
              </a:rPr>
              <a:t>Psychoneuroendocrinology</a:t>
            </a:r>
            <a:r>
              <a:rPr lang="pt-BR" sz="1600" b="0" i="0" dirty="0">
                <a:solidFill>
                  <a:srgbClr val="212121"/>
                </a:solidFill>
                <a:effectLst/>
                <a:latin typeface="BlinkMacSystemFont"/>
              </a:rPr>
              <a:t>. 2021 Aug;130:105278</a:t>
            </a:r>
            <a:endParaRPr lang="pt-BR" sz="1600" dirty="0"/>
          </a:p>
        </p:txBody>
      </p:sp>
      <p:pic>
        <p:nvPicPr>
          <p:cNvPr id="6" name="Espaço Reservado para Conteúdo 10">
            <a:extLst>
              <a:ext uri="{FF2B5EF4-FFF2-40B4-BE49-F238E27FC236}">
                <a16:creationId xmlns:a16="http://schemas.microsoft.com/office/drawing/2014/main" id="{C085C083-A250-4A30-A0EA-68662EA88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923" y="120317"/>
            <a:ext cx="7180266" cy="2141352"/>
          </a:xfrm>
          <a:prstGeom prst="rect">
            <a:avLst/>
          </a:prstGeom>
        </p:spPr>
      </p:pic>
      <p:sp>
        <p:nvSpPr>
          <p:cNvPr id="7" name="CaixaDeTexto 6">
            <a:extLst>
              <a:ext uri="{FF2B5EF4-FFF2-40B4-BE49-F238E27FC236}">
                <a16:creationId xmlns:a16="http://schemas.microsoft.com/office/drawing/2014/main" id="{C000FE2A-8EBF-425B-8F69-9281BE4330E0}"/>
              </a:ext>
            </a:extLst>
          </p:cNvPr>
          <p:cNvSpPr txBox="1"/>
          <p:nvPr/>
        </p:nvSpPr>
        <p:spPr>
          <a:xfrm>
            <a:off x="595903" y="2525387"/>
            <a:ext cx="10509244" cy="3693319"/>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rgbClr val="000000"/>
                </a:solidFill>
              </a:rPr>
              <a:t>C</a:t>
            </a:r>
            <a:r>
              <a:rPr lang="en-US" sz="1800" b="0" i="0" u="none" strike="noStrike" baseline="0" dirty="0">
                <a:solidFill>
                  <a:srgbClr val="000000"/>
                </a:solidFill>
              </a:rPr>
              <a:t>ross-sectional and prospective studies reported no association between total or free testosterone and MDD  or severity of MDD symptoms.</a:t>
            </a:r>
          </a:p>
          <a:p>
            <a:pPr marL="285750" indent="-285750" algn="just">
              <a:buFont typeface="Arial" panose="020B0604020202020204" pitchFamily="34" charset="0"/>
              <a:buChar char="•"/>
            </a:pPr>
            <a:r>
              <a:rPr lang="en-US" dirty="0">
                <a:solidFill>
                  <a:srgbClr val="000000"/>
                </a:solidFill>
              </a:rPr>
              <a:t>O</a:t>
            </a:r>
            <a:r>
              <a:rPr lang="en-US" sz="1800" b="0" i="0" u="none" strike="noStrike" baseline="0" dirty="0">
                <a:solidFill>
                  <a:srgbClr val="000000"/>
                </a:solidFill>
              </a:rPr>
              <a:t>ther studies have shown that men with low or lower levels of free or total testosterone are more often depressed, have increased severity of MDD symptoms, or have an increased risk for first onset of MDD after two years.</a:t>
            </a:r>
          </a:p>
          <a:p>
            <a:pPr marL="285750" indent="-285750" algn="just">
              <a:buFont typeface="Arial" panose="020B0604020202020204" pitchFamily="34" charset="0"/>
              <a:buChar char="•"/>
            </a:pPr>
            <a:r>
              <a:rPr lang="pt-BR" sz="1800" b="0" i="0" u="none" strike="noStrike" baseline="0" dirty="0">
                <a:solidFill>
                  <a:srgbClr val="000000"/>
                </a:solidFill>
              </a:rPr>
              <a:t>In 823 </a:t>
            </a:r>
            <a:r>
              <a:rPr lang="pt-BR" sz="1800" b="0" i="0" u="none" strike="noStrike" baseline="0" dirty="0" err="1">
                <a:solidFill>
                  <a:srgbClr val="000000"/>
                </a:solidFill>
              </a:rPr>
              <a:t>men</a:t>
            </a:r>
            <a:r>
              <a:rPr lang="pt-BR" sz="1800" b="0" i="0" u="none" strike="noStrike" baseline="0" dirty="0">
                <a:solidFill>
                  <a:srgbClr val="000000"/>
                </a:solidFill>
              </a:rPr>
              <a:t> (</a:t>
            </a:r>
            <a:r>
              <a:rPr lang="pt-BR" sz="1800" b="0" i="0" u="none" strike="noStrike" baseline="0" dirty="0" err="1">
                <a:solidFill>
                  <a:srgbClr val="000000"/>
                </a:solidFill>
              </a:rPr>
              <a:t>mean</a:t>
            </a:r>
            <a:r>
              <a:rPr lang="pt-BR" sz="1800" b="0" i="0" u="none" strike="noStrike" baseline="0" dirty="0">
                <a:solidFill>
                  <a:srgbClr val="000000"/>
                </a:solidFill>
              </a:rPr>
              <a:t> age 43.5 </a:t>
            </a:r>
            <a:r>
              <a:rPr lang="pt-BR" sz="1800" b="0" i="0" u="none" strike="noStrike" baseline="0" dirty="0" err="1">
                <a:solidFill>
                  <a:srgbClr val="000000"/>
                </a:solidFill>
              </a:rPr>
              <a:t>years</a:t>
            </a:r>
            <a:r>
              <a:rPr lang="pt-BR" sz="1800" b="0" i="0" u="none" strike="noStrike" baseline="0" dirty="0">
                <a:solidFill>
                  <a:srgbClr val="000000"/>
                </a:solidFill>
              </a:rPr>
              <a:t>), baseline plasma </a:t>
            </a:r>
            <a:r>
              <a:rPr lang="pt-BR" sz="1800" b="0" i="0" u="none" strike="noStrike" baseline="0" dirty="0" err="1">
                <a:solidFill>
                  <a:srgbClr val="000000"/>
                </a:solidFill>
              </a:rPr>
              <a:t>levels</a:t>
            </a:r>
            <a:r>
              <a:rPr lang="pt-BR" sz="1800" b="0" i="0" u="none" strike="noStrike" baseline="0" dirty="0">
                <a:solidFill>
                  <a:srgbClr val="000000"/>
                </a:solidFill>
              </a:rPr>
              <a:t> </a:t>
            </a:r>
            <a:r>
              <a:rPr lang="pt-BR" sz="1800" b="0" i="0" u="none" strike="noStrike" baseline="0" dirty="0" err="1">
                <a:solidFill>
                  <a:srgbClr val="000000"/>
                </a:solidFill>
              </a:rPr>
              <a:t>of</a:t>
            </a:r>
            <a:r>
              <a:rPr lang="pt-BR" sz="1800" b="0" i="0" u="none" strike="noStrike" baseline="0" dirty="0">
                <a:solidFill>
                  <a:srgbClr val="000000"/>
                </a:solidFill>
              </a:rPr>
              <a:t> total </a:t>
            </a:r>
            <a:r>
              <a:rPr lang="pt-BR" sz="1800" b="0" i="0" u="none" strike="noStrike" baseline="0" dirty="0" err="1">
                <a:solidFill>
                  <a:srgbClr val="000000"/>
                </a:solidFill>
              </a:rPr>
              <a:t>testosterone</a:t>
            </a:r>
            <a:r>
              <a:rPr lang="pt-BR" sz="1800" b="0" i="0" u="none" strike="noStrike" baseline="0" dirty="0">
                <a:solidFill>
                  <a:srgbClr val="000000"/>
                </a:solidFill>
              </a:rPr>
              <a:t>, 5</a:t>
            </a:r>
            <a:r>
              <a:rPr lang="el-GR" sz="1800" b="0" i="0" u="none" strike="noStrike" baseline="0" dirty="0">
                <a:solidFill>
                  <a:srgbClr val="000000"/>
                </a:solidFill>
              </a:rPr>
              <a:t>α-</a:t>
            </a:r>
            <a:r>
              <a:rPr lang="pt-BR" sz="1800" b="0" i="0" u="none" strike="noStrike" baseline="0" dirty="0">
                <a:solidFill>
                  <a:srgbClr val="000000"/>
                </a:solidFill>
              </a:rPr>
              <a:t>DHT, </a:t>
            </a:r>
            <a:r>
              <a:rPr lang="pt-BR" sz="1800" b="0" i="0" u="none" strike="noStrike" baseline="0" dirty="0" err="1">
                <a:solidFill>
                  <a:srgbClr val="000000"/>
                </a:solidFill>
              </a:rPr>
              <a:t>androstenedione</a:t>
            </a:r>
            <a:r>
              <a:rPr lang="pt-BR" dirty="0">
                <a:solidFill>
                  <a:srgbClr val="000000"/>
                </a:solidFill>
              </a:rPr>
              <a:t> </a:t>
            </a:r>
            <a:r>
              <a:rPr lang="pt-BR" dirty="0" err="1">
                <a:solidFill>
                  <a:srgbClr val="000000"/>
                </a:solidFill>
              </a:rPr>
              <a:t>and</a:t>
            </a:r>
            <a:r>
              <a:rPr lang="pt-BR" dirty="0">
                <a:solidFill>
                  <a:srgbClr val="000000"/>
                </a:solidFill>
              </a:rPr>
              <a:t> </a:t>
            </a:r>
            <a:r>
              <a:rPr lang="pt-BR" sz="1800" b="0" i="0" u="none" strike="noStrike" baseline="0" dirty="0">
                <a:solidFill>
                  <a:srgbClr val="000000"/>
                </a:solidFill>
              </a:rPr>
              <a:t> SHBG </a:t>
            </a:r>
            <a:r>
              <a:rPr lang="pt-BR" sz="1800" b="0" i="0" u="none" strike="noStrike" baseline="0" dirty="0" err="1">
                <a:solidFill>
                  <a:srgbClr val="000000"/>
                </a:solidFill>
              </a:rPr>
              <a:t>were</a:t>
            </a:r>
            <a:r>
              <a:rPr lang="pt-BR" sz="1800" b="0" i="0" u="none" strike="noStrike" baseline="0" dirty="0">
                <a:solidFill>
                  <a:srgbClr val="000000"/>
                </a:solidFill>
              </a:rPr>
              <a:t> </a:t>
            </a:r>
            <a:r>
              <a:rPr lang="pt-BR" sz="1800" b="0" i="0" u="none" strike="noStrike" baseline="0" dirty="0" err="1">
                <a:solidFill>
                  <a:srgbClr val="000000"/>
                </a:solidFill>
              </a:rPr>
              <a:t>determined</a:t>
            </a:r>
            <a:r>
              <a:rPr lang="pt-BR" sz="1800" b="0" i="0" u="none" strike="noStrike" baseline="0" dirty="0">
                <a:solidFill>
                  <a:srgbClr val="000000"/>
                </a:solidFill>
              </a:rPr>
              <a:t>, </a:t>
            </a:r>
            <a:r>
              <a:rPr lang="pt-BR" sz="1800" b="0" i="0" u="none" strike="noStrike" baseline="0" dirty="0" err="1">
                <a:solidFill>
                  <a:srgbClr val="000000"/>
                </a:solidFill>
              </a:rPr>
              <a:t>whereas</a:t>
            </a:r>
            <a:r>
              <a:rPr lang="pt-BR" sz="1800" b="0" i="0" u="none" strike="noStrike" baseline="0" dirty="0">
                <a:solidFill>
                  <a:srgbClr val="000000"/>
                </a:solidFill>
              </a:rPr>
              <a:t> </a:t>
            </a:r>
            <a:r>
              <a:rPr lang="pt-BR" sz="1800" b="0" i="0" u="none" strike="noStrike" baseline="0" dirty="0" err="1">
                <a:solidFill>
                  <a:srgbClr val="000000"/>
                </a:solidFill>
              </a:rPr>
              <a:t>free</a:t>
            </a:r>
            <a:r>
              <a:rPr lang="pt-BR" sz="1800" b="0" i="0" u="none" strike="noStrike" baseline="0" dirty="0">
                <a:solidFill>
                  <a:srgbClr val="000000"/>
                </a:solidFill>
              </a:rPr>
              <a:t> </a:t>
            </a:r>
            <a:r>
              <a:rPr lang="pt-BR" sz="1800" b="0" i="0" u="none" strike="noStrike" baseline="0" dirty="0" err="1">
                <a:solidFill>
                  <a:srgbClr val="000000"/>
                </a:solidFill>
              </a:rPr>
              <a:t>testosterone</a:t>
            </a:r>
            <a:r>
              <a:rPr lang="pt-BR" sz="1800" b="0" i="0" u="none" strike="noStrike" baseline="0" dirty="0">
                <a:solidFill>
                  <a:srgbClr val="000000"/>
                </a:solidFill>
              </a:rPr>
              <a:t> </a:t>
            </a:r>
            <a:r>
              <a:rPr lang="pt-BR" sz="1800" b="0" i="0" u="none" strike="noStrike" baseline="0" dirty="0" err="1">
                <a:solidFill>
                  <a:srgbClr val="000000"/>
                </a:solidFill>
              </a:rPr>
              <a:t>was</a:t>
            </a:r>
            <a:r>
              <a:rPr lang="pt-BR" sz="1800" b="0" i="0" u="none" strike="noStrike" baseline="0" dirty="0">
                <a:solidFill>
                  <a:srgbClr val="000000"/>
                </a:solidFill>
              </a:rPr>
              <a:t> </a:t>
            </a:r>
            <a:r>
              <a:rPr lang="pt-BR" sz="1800" b="0" i="0" u="none" strike="noStrike" baseline="0" dirty="0" err="1">
                <a:solidFill>
                  <a:srgbClr val="000000"/>
                </a:solidFill>
              </a:rPr>
              <a:t>calculated</a:t>
            </a:r>
            <a:r>
              <a:rPr lang="pt-BR" sz="1800" b="0" i="0" u="none" strike="noStrike" baseline="0" dirty="0">
                <a:solidFill>
                  <a:srgbClr val="000000"/>
                </a:solidFill>
              </a:rPr>
              <a:t>. </a:t>
            </a:r>
          </a:p>
          <a:p>
            <a:pPr marL="285750" indent="-285750" algn="just">
              <a:buFont typeface="Arial" panose="020B0604020202020204" pitchFamily="34" charset="0"/>
              <a:buChar char="•"/>
            </a:pPr>
            <a:r>
              <a:rPr lang="pt-BR" sz="1800" b="0" i="0" u="none" strike="noStrike" baseline="0" dirty="0">
                <a:solidFill>
                  <a:srgbClr val="000000"/>
                </a:solidFill>
              </a:rPr>
              <a:t>MDD status </a:t>
            </a:r>
            <a:r>
              <a:rPr lang="pt-BR" sz="1800" b="0" i="0" u="none" strike="noStrike" baseline="0" dirty="0" err="1">
                <a:solidFill>
                  <a:srgbClr val="000000"/>
                </a:solidFill>
              </a:rPr>
              <a:t>was</a:t>
            </a:r>
            <a:r>
              <a:rPr lang="pt-BR" sz="1800" b="0" i="0" u="none" strike="noStrike" baseline="0" dirty="0">
                <a:solidFill>
                  <a:srgbClr val="000000"/>
                </a:solidFill>
              </a:rPr>
              <a:t> </a:t>
            </a:r>
            <a:r>
              <a:rPr lang="pt-BR" sz="1800" b="0" i="0" u="none" strike="noStrike" baseline="0" dirty="0" err="1">
                <a:solidFill>
                  <a:srgbClr val="000000"/>
                </a:solidFill>
              </a:rPr>
              <a:t>assessed</a:t>
            </a:r>
            <a:r>
              <a:rPr lang="pt-BR" sz="1800" b="0" i="0" u="none" strike="noStrike" baseline="0" dirty="0">
                <a:solidFill>
                  <a:srgbClr val="000000"/>
                </a:solidFill>
              </a:rPr>
              <a:t> </a:t>
            </a:r>
            <a:r>
              <a:rPr lang="pt-BR" sz="1800" b="0" i="0" u="none" strike="noStrike" baseline="0" dirty="0" err="1">
                <a:solidFill>
                  <a:srgbClr val="000000"/>
                </a:solidFill>
              </a:rPr>
              <a:t>at</a:t>
            </a:r>
            <a:r>
              <a:rPr lang="pt-BR" sz="1800" b="0" i="0" u="none" strike="noStrike" baseline="0" dirty="0">
                <a:solidFill>
                  <a:srgbClr val="000000"/>
                </a:solidFill>
              </a:rPr>
              <a:t> baseline </a:t>
            </a:r>
            <a:r>
              <a:rPr lang="pt-BR" sz="1800" b="0" i="0" u="none" strike="noStrike" baseline="0" dirty="0" err="1">
                <a:solidFill>
                  <a:srgbClr val="000000"/>
                </a:solidFill>
              </a:rPr>
              <a:t>and</a:t>
            </a:r>
            <a:r>
              <a:rPr lang="pt-BR" sz="1800" b="0" i="0" u="none" strike="noStrike" baseline="0" dirty="0">
                <a:solidFill>
                  <a:srgbClr val="000000"/>
                </a:solidFill>
              </a:rPr>
              <a:t> </a:t>
            </a:r>
            <a:r>
              <a:rPr lang="pt-BR" sz="1800" b="0" i="0" u="none" strike="noStrike" baseline="0" dirty="0" err="1">
                <a:solidFill>
                  <a:srgbClr val="000000"/>
                </a:solidFill>
              </a:rPr>
              <a:t>after</a:t>
            </a:r>
            <a:r>
              <a:rPr lang="pt-BR" sz="1800" b="0" i="0" u="none" strike="noStrike" baseline="0" dirty="0">
                <a:solidFill>
                  <a:srgbClr val="000000"/>
                </a:solidFill>
              </a:rPr>
              <a:t> </a:t>
            </a:r>
            <a:r>
              <a:rPr lang="pt-BR" sz="1800" b="0" i="0" u="none" strike="noStrike" baseline="0" dirty="0" err="1">
                <a:solidFill>
                  <a:srgbClr val="000000"/>
                </a:solidFill>
              </a:rPr>
              <a:t>two</a:t>
            </a:r>
            <a:r>
              <a:rPr lang="pt-BR" sz="1800" b="0" i="0" u="none" strike="noStrike" baseline="0" dirty="0">
                <a:solidFill>
                  <a:srgbClr val="000000"/>
                </a:solidFill>
              </a:rPr>
              <a:t> </a:t>
            </a:r>
            <a:r>
              <a:rPr lang="pt-BR" sz="1800" b="0" i="0" u="none" strike="noStrike" baseline="0" dirty="0" err="1">
                <a:solidFill>
                  <a:srgbClr val="000000"/>
                </a:solidFill>
              </a:rPr>
              <a:t>years</a:t>
            </a:r>
            <a:r>
              <a:rPr lang="pt-BR" sz="1800" b="0" i="0" u="none" strike="noStrike" baseline="0" dirty="0">
                <a:solidFill>
                  <a:srgbClr val="000000"/>
                </a:solidFill>
              </a:rPr>
              <a:t> </a:t>
            </a:r>
            <a:r>
              <a:rPr lang="pt-BR" sz="1800" b="0" i="0" u="none" strike="noStrike" baseline="0" dirty="0" err="1">
                <a:solidFill>
                  <a:srgbClr val="000000"/>
                </a:solidFill>
              </a:rPr>
              <a:t>using</a:t>
            </a:r>
            <a:r>
              <a:rPr lang="pt-BR" sz="1800" b="0" i="0" u="none" strike="noStrike" baseline="0" dirty="0">
                <a:solidFill>
                  <a:srgbClr val="000000"/>
                </a:solidFill>
              </a:rPr>
              <a:t> </a:t>
            </a:r>
            <a:r>
              <a:rPr lang="pt-BR" sz="1800" b="0" i="0" u="none" strike="noStrike" baseline="0" dirty="0" err="1">
                <a:solidFill>
                  <a:srgbClr val="000000"/>
                </a:solidFill>
              </a:rPr>
              <a:t>structured</a:t>
            </a:r>
            <a:r>
              <a:rPr lang="pt-BR" sz="1800" b="0" i="0" u="none" strike="noStrike" baseline="0" dirty="0">
                <a:solidFill>
                  <a:srgbClr val="000000"/>
                </a:solidFill>
              </a:rPr>
              <a:t> interviews </a:t>
            </a:r>
            <a:r>
              <a:rPr lang="pt-BR" sz="1800" b="0" i="0" u="none" strike="noStrike" baseline="0" dirty="0" err="1">
                <a:solidFill>
                  <a:srgbClr val="000000"/>
                </a:solidFill>
              </a:rPr>
              <a:t>and</a:t>
            </a:r>
            <a:r>
              <a:rPr lang="pt-BR" sz="1800" b="0" i="0" u="none" strike="noStrike" baseline="0" dirty="0">
                <a:solidFill>
                  <a:srgbClr val="000000"/>
                </a:solidFill>
              </a:rPr>
              <a:t> individual MDD </a:t>
            </a:r>
            <a:r>
              <a:rPr lang="pt-BR" sz="1800" b="0" i="0" u="none" strike="noStrike" baseline="0" dirty="0" err="1">
                <a:solidFill>
                  <a:srgbClr val="000000"/>
                </a:solidFill>
              </a:rPr>
              <a:t>symptoms</a:t>
            </a:r>
            <a:r>
              <a:rPr lang="pt-BR" sz="1800" b="0" i="0" u="none" strike="noStrike" baseline="0" dirty="0">
                <a:solidFill>
                  <a:srgbClr val="000000"/>
                </a:solidFill>
              </a:rPr>
              <a:t> </a:t>
            </a:r>
            <a:r>
              <a:rPr lang="pt-BR" sz="1800" b="0" i="0" u="none" strike="noStrike" baseline="0" dirty="0" err="1">
                <a:solidFill>
                  <a:srgbClr val="000000"/>
                </a:solidFill>
              </a:rPr>
              <a:t>were</a:t>
            </a:r>
            <a:r>
              <a:rPr lang="pt-BR" sz="1800" b="0" i="0" u="none" strike="noStrike" baseline="0" dirty="0">
                <a:solidFill>
                  <a:srgbClr val="000000"/>
                </a:solidFill>
              </a:rPr>
              <a:t> self-</a:t>
            </a:r>
            <a:r>
              <a:rPr lang="pt-BR" sz="1800" b="0" i="0" u="none" strike="noStrike" baseline="0" dirty="0" err="1">
                <a:solidFill>
                  <a:srgbClr val="000000"/>
                </a:solidFill>
              </a:rPr>
              <a:t>rated</a:t>
            </a:r>
            <a:r>
              <a:rPr lang="pt-BR" sz="1800" b="0" i="0" u="none" strike="noStrike" baseline="0" dirty="0">
                <a:solidFill>
                  <a:srgbClr val="000000"/>
                </a:solidFill>
              </a:rPr>
              <a:t> </a:t>
            </a:r>
            <a:r>
              <a:rPr lang="pt-BR" sz="1800" b="0" i="0" u="none" strike="noStrike" baseline="0" dirty="0" err="1">
                <a:solidFill>
                  <a:srgbClr val="000000"/>
                </a:solidFill>
              </a:rPr>
              <a:t>at</a:t>
            </a:r>
            <a:r>
              <a:rPr lang="pt-BR" sz="1800" b="0" i="0" u="none" strike="noStrike" baseline="0" dirty="0">
                <a:solidFill>
                  <a:srgbClr val="000000"/>
                </a:solidFill>
              </a:rPr>
              <a:t> baseline, </a:t>
            </a:r>
            <a:r>
              <a:rPr lang="pt-BR" sz="1800" b="0" i="0" u="none" strike="noStrike" baseline="0" dirty="0" err="1">
                <a:solidFill>
                  <a:srgbClr val="000000"/>
                </a:solidFill>
              </a:rPr>
              <a:t>and</a:t>
            </a:r>
            <a:r>
              <a:rPr lang="pt-BR" sz="1800" b="0" i="0" u="none" strike="noStrike" baseline="0" dirty="0">
                <a:solidFill>
                  <a:srgbClr val="000000"/>
                </a:solidFill>
              </a:rPr>
              <a:t> </a:t>
            </a:r>
            <a:r>
              <a:rPr lang="pt-BR" sz="1800" b="0" i="0" u="none" strike="noStrike" baseline="0" dirty="0" err="1">
                <a:solidFill>
                  <a:srgbClr val="000000"/>
                </a:solidFill>
              </a:rPr>
              <a:t>after</a:t>
            </a:r>
            <a:r>
              <a:rPr lang="pt-BR" sz="1800" b="0" i="0" u="none" strike="noStrike" baseline="0" dirty="0">
                <a:solidFill>
                  <a:srgbClr val="000000"/>
                </a:solidFill>
              </a:rPr>
              <a:t> </a:t>
            </a:r>
            <a:r>
              <a:rPr lang="pt-BR" sz="1800" b="0" i="0" u="none" strike="noStrike" baseline="0" dirty="0" err="1">
                <a:solidFill>
                  <a:srgbClr val="000000"/>
                </a:solidFill>
              </a:rPr>
              <a:t>one</a:t>
            </a:r>
            <a:r>
              <a:rPr lang="pt-BR" sz="1800" b="0" i="0" u="none" strike="noStrike" baseline="0" dirty="0">
                <a:solidFill>
                  <a:srgbClr val="000000"/>
                </a:solidFill>
              </a:rPr>
              <a:t> </a:t>
            </a:r>
            <a:r>
              <a:rPr lang="pt-BR" sz="1800" b="0" i="0" u="none" strike="noStrike" baseline="0" dirty="0" err="1">
                <a:solidFill>
                  <a:srgbClr val="000000"/>
                </a:solidFill>
              </a:rPr>
              <a:t>and</a:t>
            </a:r>
            <a:r>
              <a:rPr lang="pt-BR" sz="1800" b="0" i="0" u="none" strike="noStrike" baseline="0" dirty="0">
                <a:solidFill>
                  <a:srgbClr val="000000"/>
                </a:solidFill>
              </a:rPr>
              <a:t> </a:t>
            </a:r>
            <a:r>
              <a:rPr lang="pt-BR" sz="1800" b="0" i="0" u="none" strike="noStrike" baseline="0" dirty="0" err="1">
                <a:solidFill>
                  <a:srgbClr val="000000"/>
                </a:solidFill>
              </a:rPr>
              <a:t>two</a:t>
            </a:r>
            <a:r>
              <a:rPr lang="pt-BR" sz="1800" b="0" i="0" u="none" strike="noStrike" baseline="0" dirty="0">
                <a:solidFill>
                  <a:srgbClr val="000000"/>
                </a:solidFill>
              </a:rPr>
              <a:t> </a:t>
            </a:r>
            <a:r>
              <a:rPr lang="pt-BR" sz="1800" b="0" i="0" u="none" strike="noStrike" baseline="0" dirty="0" err="1">
                <a:solidFill>
                  <a:srgbClr val="000000"/>
                </a:solidFill>
              </a:rPr>
              <a:t>years</a:t>
            </a:r>
            <a:r>
              <a:rPr lang="pt-BR" sz="1800" b="0" i="0" u="none" strike="noStrike" baseline="0" dirty="0">
                <a:solidFill>
                  <a:srgbClr val="000000"/>
                </a:solidFill>
              </a:rPr>
              <a:t>. </a:t>
            </a:r>
          </a:p>
          <a:p>
            <a:pPr marL="285750" indent="-285750" algn="just">
              <a:buFont typeface="Arial" panose="020B0604020202020204" pitchFamily="34" charset="0"/>
              <a:buChar char="•"/>
            </a:pPr>
            <a:r>
              <a:rPr lang="en-US" dirty="0">
                <a:solidFill>
                  <a:srgbClr val="000000"/>
                </a:solidFill>
              </a:rPr>
              <a:t>The authors</a:t>
            </a:r>
            <a:r>
              <a:rPr lang="en-US" sz="1800" b="0" i="0" u="none" strike="noStrike" baseline="0" dirty="0">
                <a:solidFill>
                  <a:srgbClr val="000000"/>
                </a:solidFill>
              </a:rPr>
              <a:t> examined whether androgen levels 1) differ between men with and without MDD cross-sectionally, 2) are associated with an elevated risk for onset of MDD prospectively, and 3) associate with all individual MDD symptoms, or only with hypogonadism overlapping symptoms. </a:t>
            </a:r>
          </a:p>
          <a:p>
            <a:pPr marL="285750" indent="-285750" algn="l">
              <a:buFont typeface="Arial" panose="020B0604020202020204" pitchFamily="34" charset="0"/>
              <a:buChar char="•"/>
            </a:pPr>
            <a:endParaRPr lang="pt-BR" dirty="0"/>
          </a:p>
        </p:txBody>
      </p:sp>
    </p:spTree>
    <p:extLst>
      <p:ext uri="{BB962C8B-B14F-4D97-AF65-F5344CB8AC3E}">
        <p14:creationId xmlns:p14="http://schemas.microsoft.com/office/powerpoint/2010/main" val="2236658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20C08E26-8B74-4CDE-9606-B6A73E86ECBF}"/>
              </a:ext>
            </a:extLst>
          </p:cNvPr>
          <p:cNvSpPr txBox="1"/>
          <p:nvPr/>
        </p:nvSpPr>
        <p:spPr>
          <a:xfrm>
            <a:off x="853733" y="6465970"/>
            <a:ext cx="8084234" cy="338554"/>
          </a:xfrm>
          <a:prstGeom prst="rect">
            <a:avLst/>
          </a:prstGeom>
          <a:noFill/>
        </p:spPr>
        <p:txBody>
          <a:bodyPr wrap="square" rtlCol="0">
            <a:spAutoFit/>
          </a:bodyPr>
          <a:lstStyle/>
          <a:p>
            <a:pPr algn="ctr"/>
            <a:r>
              <a:rPr lang="pt-BR" sz="1600" b="0" i="0" dirty="0">
                <a:solidFill>
                  <a:srgbClr val="212121"/>
                </a:solidFill>
                <a:effectLst/>
                <a:latin typeface="BlinkMacSystemFont"/>
              </a:rPr>
              <a:t>de </a:t>
            </a:r>
            <a:r>
              <a:rPr lang="pt-BR" sz="1600" b="0" i="0" dirty="0" err="1">
                <a:solidFill>
                  <a:srgbClr val="212121"/>
                </a:solidFill>
                <a:effectLst/>
                <a:latin typeface="BlinkMacSystemFont"/>
              </a:rPr>
              <a:t>Wit</a:t>
            </a:r>
            <a:r>
              <a:rPr lang="pt-BR" sz="1600" b="0" i="0" dirty="0">
                <a:solidFill>
                  <a:srgbClr val="212121"/>
                </a:solidFill>
                <a:effectLst/>
                <a:latin typeface="BlinkMacSystemFont"/>
              </a:rPr>
              <a:t> AE, et al. </a:t>
            </a:r>
            <a:r>
              <a:rPr lang="pt-BR" sz="1600" b="0" i="0" dirty="0" err="1">
                <a:solidFill>
                  <a:srgbClr val="212121"/>
                </a:solidFill>
                <a:effectLst/>
                <a:latin typeface="BlinkMacSystemFont"/>
              </a:rPr>
              <a:t>Psychoneuroendocrinology</a:t>
            </a:r>
            <a:r>
              <a:rPr lang="pt-BR" sz="1600" b="0" i="0" dirty="0">
                <a:solidFill>
                  <a:srgbClr val="212121"/>
                </a:solidFill>
                <a:effectLst/>
                <a:latin typeface="BlinkMacSystemFont"/>
              </a:rPr>
              <a:t>. 2021 Aug;130:105278</a:t>
            </a:r>
            <a:endParaRPr lang="pt-BR" sz="1600" dirty="0"/>
          </a:p>
        </p:txBody>
      </p:sp>
      <p:sp>
        <p:nvSpPr>
          <p:cNvPr id="9" name="CaixaDeTexto 8">
            <a:extLst>
              <a:ext uri="{FF2B5EF4-FFF2-40B4-BE49-F238E27FC236}">
                <a16:creationId xmlns:a16="http://schemas.microsoft.com/office/drawing/2014/main" id="{DE0B89BB-7BF3-4AE5-8A7B-132B7C822F3E}"/>
              </a:ext>
            </a:extLst>
          </p:cNvPr>
          <p:cNvSpPr txBox="1"/>
          <p:nvPr/>
        </p:nvSpPr>
        <p:spPr>
          <a:xfrm>
            <a:off x="6454402" y="3958340"/>
            <a:ext cx="5384672" cy="1200329"/>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212121"/>
                </a:solidFill>
                <a:effectLst/>
                <a:latin typeface="BlinkMacSystemFont"/>
              </a:rPr>
              <a:t>None of the androgen levels were associated with current or onset (incidence or recurrence) of MDD.</a:t>
            </a:r>
            <a:endParaRPr lang="pt-BR" sz="2400" dirty="0"/>
          </a:p>
        </p:txBody>
      </p:sp>
      <p:pic>
        <p:nvPicPr>
          <p:cNvPr id="13" name="Imagem 12">
            <a:extLst>
              <a:ext uri="{FF2B5EF4-FFF2-40B4-BE49-F238E27FC236}">
                <a16:creationId xmlns:a16="http://schemas.microsoft.com/office/drawing/2014/main" id="{34D2E425-45CF-405E-A6BC-55282300C720}"/>
              </a:ext>
            </a:extLst>
          </p:cNvPr>
          <p:cNvPicPr>
            <a:picLocks noChangeAspect="1"/>
          </p:cNvPicPr>
          <p:nvPr/>
        </p:nvPicPr>
        <p:blipFill rotWithShape="1">
          <a:blip r:embed="rId3"/>
          <a:srcRect l="1713" t="30571" r="95556"/>
          <a:stretch/>
        </p:blipFill>
        <p:spPr>
          <a:xfrm>
            <a:off x="557518" y="1981301"/>
            <a:ext cx="224590" cy="3935329"/>
          </a:xfrm>
          <a:prstGeom prst="rect">
            <a:avLst/>
          </a:prstGeom>
        </p:spPr>
      </p:pic>
      <p:pic>
        <p:nvPicPr>
          <p:cNvPr id="15" name="Imagem 14">
            <a:extLst>
              <a:ext uri="{FF2B5EF4-FFF2-40B4-BE49-F238E27FC236}">
                <a16:creationId xmlns:a16="http://schemas.microsoft.com/office/drawing/2014/main" id="{B8D5DA19-75AF-489D-86CF-EF765F5C2230}"/>
              </a:ext>
            </a:extLst>
          </p:cNvPr>
          <p:cNvPicPr>
            <a:picLocks noChangeAspect="1"/>
          </p:cNvPicPr>
          <p:nvPr/>
        </p:nvPicPr>
        <p:blipFill rotWithShape="1">
          <a:blip r:embed="rId3"/>
          <a:srcRect l="3889" t="50109" r="64482"/>
          <a:stretch/>
        </p:blipFill>
        <p:spPr>
          <a:xfrm>
            <a:off x="8729769" y="260849"/>
            <a:ext cx="2600325" cy="2827890"/>
          </a:xfrm>
          <a:prstGeom prst="rect">
            <a:avLst/>
          </a:prstGeom>
        </p:spPr>
      </p:pic>
      <p:pic>
        <p:nvPicPr>
          <p:cNvPr id="17" name="Imagem 16">
            <a:extLst>
              <a:ext uri="{FF2B5EF4-FFF2-40B4-BE49-F238E27FC236}">
                <a16:creationId xmlns:a16="http://schemas.microsoft.com/office/drawing/2014/main" id="{4B4565D7-BCB4-441F-B1A3-4206BCDCB99A}"/>
              </a:ext>
            </a:extLst>
          </p:cNvPr>
          <p:cNvPicPr>
            <a:picLocks noChangeAspect="1"/>
          </p:cNvPicPr>
          <p:nvPr/>
        </p:nvPicPr>
        <p:blipFill rotWithShape="1">
          <a:blip r:embed="rId3"/>
          <a:srcRect l="4584" b="50109"/>
          <a:stretch/>
        </p:blipFill>
        <p:spPr>
          <a:xfrm>
            <a:off x="878361" y="213897"/>
            <a:ext cx="7844411" cy="2827889"/>
          </a:xfrm>
          <a:prstGeom prst="rect">
            <a:avLst/>
          </a:prstGeom>
        </p:spPr>
      </p:pic>
      <p:pic>
        <p:nvPicPr>
          <p:cNvPr id="18" name="Imagem 17">
            <a:extLst>
              <a:ext uri="{FF2B5EF4-FFF2-40B4-BE49-F238E27FC236}">
                <a16:creationId xmlns:a16="http://schemas.microsoft.com/office/drawing/2014/main" id="{CD636D48-9173-4A98-92FE-DF9354CD43F2}"/>
              </a:ext>
            </a:extLst>
          </p:cNvPr>
          <p:cNvPicPr>
            <a:picLocks noChangeAspect="1"/>
          </p:cNvPicPr>
          <p:nvPr/>
        </p:nvPicPr>
        <p:blipFill rotWithShape="1">
          <a:blip r:embed="rId3"/>
          <a:srcRect l="36991" t="50109"/>
          <a:stretch/>
        </p:blipFill>
        <p:spPr>
          <a:xfrm>
            <a:off x="956152" y="3088739"/>
            <a:ext cx="5180079" cy="2827891"/>
          </a:xfrm>
          <a:prstGeom prst="rect">
            <a:avLst/>
          </a:prstGeom>
        </p:spPr>
      </p:pic>
    </p:spTree>
    <p:extLst>
      <p:ext uri="{BB962C8B-B14F-4D97-AF65-F5344CB8AC3E}">
        <p14:creationId xmlns:p14="http://schemas.microsoft.com/office/powerpoint/2010/main" val="191493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9D11E-75F2-4993-AEB2-0DFDEBC06B15}"/>
              </a:ext>
            </a:extLst>
          </p:cNvPr>
          <p:cNvSpPr>
            <a:spLocks noGrp="1"/>
          </p:cNvSpPr>
          <p:nvPr>
            <p:ph type="title"/>
          </p:nvPr>
        </p:nvSpPr>
        <p:spPr>
          <a:xfrm>
            <a:off x="244642" y="300740"/>
            <a:ext cx="10515600" cy="639674"/>
          </a:xfrm>
        </p:spPr>
        <p:txBody>
          <a:bodyPr>
            <a:normAutofit/>
          </a:bodyPr>
          <a:lstStyle/>
          <a:p>
            <a:r>
              <a:rPr lang="pt-BR" sz="2800" b="1" dirty="0" err="1">
                <a:solidFill>
                  <a:srgbClr val="002060"/>
                </a:solidFill>
                <a:latin typeface="+mn-lt"/>
              </a:rPr>
              <a:t>Association</a:t>
            </a:r>
            <a:r>
              <a:rPr lang="pt-BR" sz="2800" b="1" dirty="0">
                <a:solidFill>
                  <a:srgbClr val="002060"/>
                </a:solidFill>
                <a:latin typeface="+mn-lt"/>
              </a:rPr>
              <a:t> </a:t>
            </a:r>
            <a:r>
              <a:rPr lang="pt-BR" sz="2800" b="1" dirty="0" err="1">
                <a:solidFill>
                  <a:srgbClr val="002060"/>
                </a:solidFill>
                <a:latin typeface="+mn-lt"/>
              </a:rPr>
              <a:t>with</a:t>
            </a:r>
            <a:r>
              <a:rPr lang="pt-BR" sz="2800" b="1" dirty="0">
                <a:solidFill>
                  <a:srgbClr val="002060"/>
                </a:solidFill>
                <a:latin typeface="+mn-lt"/>
              </a:rPr>
              <a:t> individual MDD </a:t>
            </a:r>
            <a:r>
              <a:rPr lang="pt-BR" sz="2800" b="1" dirty="0" err="1">
                <a:solidFill>
                  <a:srgbClr val="002060"/>
                </a:solidFill>
                <a:latin typeface="+mn-lt"/>
              </a:rPr>
              <a:t>symptoms</a:t>
            </a:r>
            <a:r>
              <a:rPr lang="pt-BR" sz="2800" b="1" dirty="0">
                <a:solidFill>
                  <a:srgbClr val="002060"/>
                </a:solidFill>
                <a:latin typeface="+mn-lt"/>
              </a:rPr>
              <a:t>:</a:t>
            </a:r>
          </a:p>
        </p:txBody>
      </p:sp>
      <p:sp>
        <p:nvSpPr>
          <p:cNvPr id="5" name="CaixaDeTexto 4">
            <a:extLst>
              <a:ext uri="{FF2B5EF4-FFF2-40B4-BE49-F238E27FC236}">
                <a16:creationId xmlns:a16="http://schemas.microsoft.com/office/drawing/2014/main" id="{73F41111-3FF8-41D1-BF17-036F6974FFF0}"/>
              </a:ext>
            </a:extLst>
          </p:cNvPr>
          <p:cNvSpPr txBox="1"/>
          <p:nvPr/>
        </p:nvSpPr>
        <p:spPr>
          <a:xfrm>
            <a:off x="2053883" y="6218706"/>
            <a:ext cx="8084234" cy="338554"/>
          </a:xfrm>
          <a:prstGeom prst="rect">
            <a:avLst/>
          </a:prstGeom>
          <a:noFill/>
        </p:spPr>
        <p:txBody>
          <a:bodyPr wrap="square" rtlCol="0">
            <a:spAutoFit/>
          </a:bodyPr>
          <a:lstStyle/>
          <a:p>
            <a:pPr algn="ctr"/>
            <a:r>
              <a:rPr lang="pt-BR" sz="1600" b="0" i="0" dirty="0">
                <a:solidFill>
                  <a:srgbClr val="212121"/>
                </a:solidFill>
                <a:effectLst/>
                <a:latin typeface="BlinkMacSystemFont"/>
              </a:rPr>
              <a:t>de </a:t>
            </a:r>
            <a:r>
              <a:rPr lang="pt-BR" sz="1600" b="0" i="0" dirty="0" err="1">
                <a:solidFill>
                  <a:srgbClr val="212121"/>
                </a:solidFill>
                <a:effectLst/>
                <a:latin typeface="BlinkMacSystemFont"/>
              </a:rPr>
              <a:t>Wit</a:t>
            </a:r>
            <a:r>
              <a:rPr lang="pt-BR" sz="1600" b="0" i="0" dirty="0">
                <a:solidFill>
                  <a:srgbClr val="212121"/>
                </a:solidFill>
                <a:effectLst/>
                <a:latin typeface="BlinkMacSystemFont"/>
              </a:rPr>
              <a:t> AE, et al. </a:t>
            </a:r>
            <a:r>
              <a:rPr lang="pt-BR" sz="1600" b="0" i="0" dirty="0" err="1">
                <a:solidFill>
                  <a:srgbClr val="212121"/>
                </a:solidFill>
                <a:effectLst/>
                <a:latin typeface="BlinkMacSystemFont"/>
              </a:rPr>
              <a:t>Psychoneuroendocrinology</a:t>
            </a:r>
            <a:r>
              <a:rPr lang="pt-BR" sz="1600" b="0" i="0" dirty="0">
                <a:solidFill>
                  <a:srgbClr val="212121"/>
                </a:solidFill>
                <a:effectLst/>
                <a:latin typeface="BlinkMacSystemFont"/>
              </a:rPr>
              <a:t>. 2021 Aug;130:105278</a:t>
            </a:r>
            <a:endParaRPr lang="pt-BR" sz="1600" dirty="0"/>
          </a:p>
        </p:txBody>
      </p:sp>
      <p:pic>
        <p:nvPicPr>
          <p:cNvPr id="6" name="Imagem 5">
            <a:extLst>
              <a:ext uri="{FF2B5EF4-FFF2-40B4-BE49-F238E27FC236}">
                <a16:creationId xmlns:a16="http://schemas.microsoft.com/office/drawing/2014/main" id="{2322552C-584D-4FF2-B01D-32D71ACE1293}"/>
              </a:ext>
            </a:extLst>
          </p:cNvPr>
          <p:cNvPicPr>
            <a:picLocks noChangeAspect="1"/>
          </p:cNvPicPr>
          <p:nvPr/>
        </p:nvPicPr>
        <p:blipFill>
          <a:blip r:embed="rId3"/>
          <a:stretch>
            <a:fillRect/>
          </a:stretch>
        </p:blipFill>
        <p:spPr>
          <a:xfrm>
            <a:off x="0" y="1104200"/>
            <a:ext cx="12192000" cy="5114506"/>
          </a:xfrm>
          <a:prstGeom prst="rect">
            <a:avLst/>
          </a:prstGeom>
        </p:spPr>
      </p:pic>
      <p:sp>
        <p:nvSpPr>
          <p:cNvPr id="7" name="Seta: para a Direita 6">
            <a:extLst>
              <a:ext uri="{FF2B5EF4-FFF2-40B4-BE49-F238E27FC236}">
                <a16:creationId xmlns:a16="http://schemas.microsoft.com/office/drawing/2014/main" id="{AEA709EB-3CDA-464E-A0F8-272889A6399C}"/>
              </a:ext>
            </a:extLst>
          </p:cNvPr>
          <p:cNvSpPr/>
          <p:nvPr/>
        </p:nvSpPr>
        <p:spPr>
          <a:xfrm rot="10800000">
            <a:off x="11459702" y="5753800"/>
            <a:ext cx="404396" cy="329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232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4777F8C-B0C4-419C-89AE-B1355B35AF32}"/>
              </a:ext>
            </a:extLst>
          </p:cNvPr>
          <p:cNvSpPr txBox="1"/>
          <p:nvPr/>
        </p:nvSpPr>
        <p:spPr>
          <a:xfrm>
            <a:off x="2470700" y="2063859"/>
            <a:ext cx="7653132" cy="3170099"/>
          </a:xfrm>
          <a:prstGeom prst="rect">
            <a:avLst/>
          </a:prstGeom>
          <a:noFill/>
        </p:spPr>
        <p:txBody>
          <a:bodyPr wrap="square" rtlCol="0">
            <a:spAutoFit/>
          </a:bodyPr>
          <a:lstStyle/>
          <a:p>
            <a:pPr marL="742950" indent="-742950">
              <a:buAutoNum type="arabicParenR"/>
            </a:pPr>
            <a:r>
              <a:rPr lang="pt-BR" sz="4000" b="1" dirty="0">
                <a:solidFill>
                  <a:srgbClr val="D6AC6F"/>
                </a:solidFill>
              </a:rPr>
              <a:t>Testosterone: general </a:t>
            </a:r>
            <a:r>
              <a:rPr lang="pt-BR" sz="4000" b="1" dirty="0" err="1">
                <a:solidFill>
                  <a:srgbClr val="D6AC6F"/>
                </a:solidFill>
              </a:rPr>
              <a:t>aspects</a:t>
            </a:r>
            <a:endParaRPr lang="pt-BR" sz="4000" b="1" dirty="0">
              <a:solidFill>
                <a:srgbClr val="D6AC6F"/>
              </a:solidFill>
            </a:endParaRPr>
          </a:p>
          <a:p>
            <a:pPr marL="742950" indent="-742950">
              <a:buAutoNum type="arabicParenR"/>
            </a:pPr>
            <a:endParaRPr lang="pt-BR" sz="4000" b="1" dirty="0">
              <a:solidFill>
                <a:srgbClr val="D6AC6F"/>
              </a:solidFill>
            </a:endParaRPr>
          </a:p>
          <a:p>
            <a:r>
              <a:rPr lang="pt-BR" sz="4000" b="1" dirty="0">
                <a:solidFill>
                  <a:srgbClr val="D6AC6F"/>
                </a:solidFill>
              </a:rPr>
              <a:t>2) </a:t>
            </a:r>
            <a:r>
              <a:rPr lang="pt-BR" sz="4000" b="1" dirty="0" err="1">
                <a:solidFill>
                  <a:srgbClr val="D6AC6F"/>
                </a:solidFill>
              </a:rPr>
              <a:t>Associations</a:t>
            </a:r>
            <a:r>
              <a:rPr lang="pt-BR" sz="4000" b="1" dirty="0">
                <a:solidFill>
                  <a:srgbClr val="D6AC6F"/>
                </a:solidFill>
              </a:rPr>
              <a:t> – </a:t>
            </a:r>
            <a:r>
              <a:rPr lang="pt-BR" sz="4000" b="1" dirty="0" err="1">
                <a:solidFill>
                  <a:srgbClr val="D6AC6F"/>
                </a:solidFill>
              </a:rPr>
              <a:t>testosterone</a:t>
            </a:r>
            <a:r>
              <a:rPr lang="pt-BR" sz="4000" b="1" dirty="0">
                <a:solidFill>
                  <a:srgbClr val="D6AC6F"/>
                </a:solidFill>
              </a:rPr>
              <a:t> </a:t>
            </a:r>
            <a:r>
              <a:rPr lang="pt-BR" sz="4000" b="1" dirty="0" err="1">
                <a:solidFill>
                  <a:srgbClr val="D6AC6F"/>
                </a:solidFill>
              </a:rPr>
              <a:t>and</a:t>
            </a:r>
            <a:r>
              <a:rPr lang="pt-BR" sz="4000" b="1" dirty="0">
                <a:solidFill>
                  <a:srgbClr val="D6AC6F"/>
                </a:solidFill>
              </a:rPr>
              <a:t> </a:t>
            </a:r>
            <a:r>
              <a:rPr lang="pt-BR" sz="4000" b="1" dirty="0" err="1">
                <a:solidFill>
                  <a:srgbClr val="D6AC6F"/>
                </a:solidFill>
              </a:rPr>
              <a:t>depression</a:t>
            </a:r>
            <a:endParaRPr lang="pt-BR" sz="4000" b="1" dirty="0">
              <a:solidFill>
                <a:srgbClr val="D6AC6F"/>
              </a:solidFill>
            </a:endParaRPr>
          </a:p>
          <a:p>
            <a:pPr marL="285750" indent="-285750">
              <a:buFont typeface="Arial" panose="020B0604020202020204" pitchFamily="34" charset="0"/>
              <a:buChar char="•"/>
            </a:pPr>
            <a:endParaRPr lang="pt-BR" sz="4000" b="1" dirty="0">
              <a:solidFill>
                <a:srgbClr val="D6AC6F"/>
              </a:solidFill>
            </a:endParaRPr>
          </a:p>
        </p:txBody>
      </p:sp>
    </p:spTree>
    <p:extLst>
      <p:ext uri="{BB962C8B-B14F-4D97-AF65-F5344CB8AC3E}">
        <p14:creationId xmlns:p14="http://schemas.microsoft.com/office/powerpoint/2010/main" val="318747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62716025-9F08-4830-981F-6ED1F1F2743F}"/>
              </a:ext>
            </a:extLst>
          </p:cNvPr>
          <p:cNvSpPr txBox="1"/>
          <p:nvPr/>
        </p:nvSpPr>
        <p:spPr>
          <a:xfrm>
            <a:off x="2053883" y="6218706"/>
            <a:ext cx="8084234" cy="338554"/>
          </a:xfrm>
          <a:prstGeom prst="rect">
            <a:avLst/>
          </a:prstGeom>
          <a:noFill/>
        </p:spPr>
        <p:txBody>
          <a:bodyPr wrap="square" rtlCol="0">
            <a:spAutoFit/>
          </a:bodyPr>
          <a:lstStyle/>
          <a:p>
            <a:pPr algn="ctr"/>
            <a:r>
              <a:rPr lang="pt-BR" sz="1600" b="0" i="0" dirty="0">
                <a:solidFill>
                  <a:srgbClr val="212121"/>
                </a:solidFill>
                <a:effectLst/>
                <a:latin typeface="BlinkMacSystemFont"/>
              </a:rPr>
              <a:t>de </a:t>
            </a:r>
            <a:r>
              <a:rPr lang="pt-BR" sz="1600" b="0" i="0" dirty="0" err="1">
                <a:solidFill>
                  <a:srgbClr val="212121"/>
                </a:solidFill>
                <a:effectLst/>
                <a:latin typeface="BlinkMacSystemFont"/>
              </a:rPr>
              <a:t>Wit</a:t>
            </a:r>
            <a:r>
              <a:rPr lang="pt-BR" sz="1600" b="0" i="0" dirty="0">
                <a:solidFill>
                  <a:srgbClr val="212121"/>
                </a:solidFill>
                <a:effectLst/>
                <a:latin typeface="BlinkMacSystemFont"/>
              </a:rPr>
              <a:t> AE, et al. </a:t>
            </a:r>
            <a:r>
              <a:rPr lang="pt-BR" sz="1600" b="0" i="0" dirty="0" err="1">
                <a:solidFill>
                  <a:srgbClr val="212121"/>
                </a:solidFill>
                <a:effectLst/>
                <a:latin typeface="BlinkMacSystemFont"/>
              </a:rPr>
              <a:t>Psychoneuroendocrinology</a:t>
            </a:r>
            <a:r>
              <a:rPr lang="pt-BR" sz="1600" b="0" i="0" dirty="0">
                <a:solidFill>
                  <a:srgbClr val="212121"/>
                </a:solidFill>
                <a:effectLst/>
                <a:latin typeface="BlinkMacSystemFont"/>
              </a:rPr>
              <a:t>. 2021 Aug;130:105278</a:t>
            </a:r>
            <a:endParaRPr lang="pt-BR" sz="1600" dirty="0"/>
          </a:p>
        </p:txBody>
      </p:sp>
      <p:sp>
        <p:nvSpPr>
          <p:cNvPr id="9" name="Título 1">
            <a:extLst>
              <a:ext uri="{FF2B5EF4-FFF2-40B4-BE49-F238E27FC236}">
                <a16:creationId xmlns:a16="http://schemas.microsoft.com/office/drawing/2014/main" id="{9DF850A9-CA15-4706-865B-E28DBC81084F}"/>
              </a:ext>
            </a:extLst>
          </p:cNvPr>
          <p:cNvSpPr txBox="1">
            <a:spLocks/>
          </p:cNvSpPr>
          <p:nvPr/>
        </p:nvSpPr>
        <p:spPr>
          <a:xfrm>
            <a:off x="244642" y="300740"/>
            <a:ext cx="10515600" cy="639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a:solidFill>
                  <a:srgbClr val="002060"/>
                </a:solidFill>
                <a:latin typeface="+mn-lt"/>
              </a:rPr>
              <a:t>Association with individual MDD symptoms:</a:t>
            </a:r>
            <a:endParaRPr lang="pt-BR" sz="2800" b="1" dirty="0">
              <a:solidFill>
                <a:srgbClr val="002060"/>
              </a:solidFill>
              <a:latin typeface="+mn-lt"/>
            </a:endParaRPr>
          </a:p>
        </p:txBody>
      </p:sp>
      <p:pic>
        <p:nvPicPr>
          <p:cNvPr id="10" name="Imagem 9">
            <a:extLst>
              <a:ext uri="{FF2B5EF4-FFF2-40B4-BE49-F238E27FC236}">
                <a16:creationId xmlns:a16="http://schemas.microsoft.com/office/drawing/2014/main" id="{D36F6FE8-65C8-433D-B0D5-01ED2F8488F2}"/>
              </a:ext>
            </a:extLst>
          </p:cNvPr>
          <p:cNvPicPr>
            <a:picLocks noChangeAspect="1"/>
          </p:cNvPicPr>
          <p:nvPr/>
        </p:nvPicPr>
        <p:blipFill>
          <a:blip r:embed="rId3"/>
          <a:stretch>
            <a:fillRect/>
          </a:stretch>
        </p:blipFill>
        <p:spPr>
          <a:xfrm>
            <a:off x="0" y="820818"/>
            <a:ext cx="12192000" cy="5216363"/>
          </a:xfrm>
          <a:prstGeom prst="rect">
            <a:avLst/>
          </a:prstGeom>
        </p:spPr>
      </p:pic>
      <p:sp>
        <p:nvSpPr>
          <p:cNvPr id="11" name="Seta: para a Direita 10">
            <a:extLst>
              <a:ext uri="{FF2B5EF4-FFF2-40B4-BE49-F238E27FC236}">
                <a16:creationId xmlns:a16="http://schemas.microsoft.com/office/drawing/2014/main" id="{1147F186-968A-4D3C-8569-C8D10F158FC8}"/>
              </a:ext>
            </a:extLst>
          </p:cNvPr>
          <p:cNvSpPr/>
          <p:nvPr/>
        </p:nvSpPr>
        <p:spPr>
          <a:xfrm rot="10800000">
            <a:off x="7368965" y="5424264"/>
            <a:ext cx="404396" cy="329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a:extLst>
              <a:ext uri="{FF2B5EF4-FFF2-40B4-BE49-F238E27FC236}">
                <a16:creationId xmlns:a16="http://schemas.microsoft.com/office/drawing/2014/main" id="{ED2EBE31-5198-4803-A01E-F0BE47FB7B81}"/>
              </a:ext>
            </a:extLst>
          </p:cNvPr>
          <p:cNvSpPr/>
          <p:nvPr/>
        </p:nvSpPr>
        <p:spPr>
          <a:xfrm rot="10800000">
            <a:off x="7930439" y="1121939"/>
            <a:ext cx="404396" cy="329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a:extLst>
              <a:ext uri="{FF2B5EF4-FFF2-40B4-BE49-F238E27FC236}">
                <a16:creationId xmlns:a16="http://schemas.microsoft.com/office/drawing/2014/main" id="{662F3E84-8A4A-4245-8974-5DCD3A5FD56F}"/>
              </a:ext>
            </a:extLst>
          </p:cNvPr>
          <p:cNvSpPr/>
          <p:nvPr/>
        </p:nvSpPr>
        <p:spPr>
          <a:xfrm>
            <a:off x="10138117" y="1286707"/>
            <a:ext cx="404396" cy="329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9733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B7EA2335-A4ED-428F-B08C-1195C743D6CE}"/>
              </a:ext>
            </a:extLst>
          </p:cNvPr>
          <p:cNvGrpSpPr/>
          <p:nvPr/>
        </p:nvGrpSpPr>
        <p:grpSpPr>
          <a:xfrm>
            <a:off x="412505" y="93488"/>
            <a:ext cx="11600200" cy="653599"/>
            <a:chOff x="412505" y="93488"/>
            <a:chExt cx="11600200" cy="653599"/>
          </a:xfrm>
        </p:grpSpPr>
        <p:cxnSp>
          <p:nvCxnSpPr>
            <p:cNvPr id="8" name="Straight Connector 11">
              <a:extLst>
                <a:ext uri="{FF2B5EF4-FFF2-40B4-BE49-F238E27FC236}">
                  <a16:creationId xmlns:a16="http://schemas.microsoft.com/office/drawing/2014/main" id="{AE8108EF-9D52-48AD-95DD-C919A68EDCF6}"/>
                </a:ext>
              </a:extLst>
            </p:cNvPr>
            <p:cNvCxnSpPr>
              <a:cxnSpLocks/>
            </p:cNvCxnSpPr>
            <p:nvPr/>
          </p:nvCxnSpPr>
          <p:spPr>
            <a:xfrm>
              <a:off x="412505" y="7470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1F4B575B-464E-4AE5-97E7-B7A52A1349A0}"/>
                </a:ext>
              </a:extLst>
            </p:cNvPr>
            <p:cNvSpPr txBox="1"/>
            <p:nvPr/>
          </p:nvSpPr>
          <p:spPr>
            <a:xfrm>
              <a:off x="431376" y="93488"/>
              <a:ext cx="11581329" cy="646331"/>
            </a:xfrm>
            <a:prstGeom prst="rect">
              <a:avLst/>
            </a:prstGeom>
            <a:noFill/>
          </p:spPr>
          <p:txBody>
            <a:bodyPr wrap="square" rtlCol="0">
              <a:spAutoFit/>
            </a:bodyPr>
            <a:lstStyle/>
            <a:p>
              <a:pPr>
                <a:buClr>
                  <a:srgbClr val="000000"/>
                </a:buClr>
                <a:buSzPct val="100000"/>
                <a:defRPr/>
              </a:pP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Effects</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of</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testosterone</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on</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HAM-D response </a:t>
              </a:r>
            </a:p>
          </p:txBody>
        </p:sp>
      </p:grpSp>
      <p:pic>
        <p:nvPicPr>
          <p:cNvPr id="10" name="Imagem 9" descr="Tabela&#10;&#10;Descrição gerada automaticamente">
            <a:extLst>
              <a:ext uri="{FF2B5EF4-FFF2-40B4-BE49-F238E27FC236}">
                <a16:creationId xmlns:a16="http://schemas.microsoft.com/office/drawing/2014/main" id="{A1632446-C3CE-467C-B246-32656777A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697" y="870527"/>
            <a:ext cx="8725903" cy="4964070"/>
          </a:xfrm>
          <a:prstGeom prst="rect">
            <a:avLst/>
          </a:prstGeom>
        </p:spPr>
      </p:pic>
      <p:sp>
        <p:nvSpPr>
          <p:cNvPr id="14" name="CaixaDeTexto 13">
            <a:extLst>
              <a:ext uri="{FF2B5EF4-FFF2-40B4-BE49-F238E27FC236}">
                <a16:creationId xmlns:a16="http://schemas.microsoft.com/office/drawing/2014/main" id="{EAE221D7-A4E1-419C-B2B7-A6C35C7144AC}"/>
              </a:ext>
            </a:extLst>
          </p:cNvPr>
          <p:cNvSpPr txBox="1"/>
          <p:nvPr/>
        </p:nvSpPr>
        <p:spPr>
          <a:xfrm>
            <a:off x="1828800" y="5880112"/>
            <a:ext cx="7555832" cy="70788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NewCenturySchlbk-Roman"/>
              </a:rPr>
              <a:t>S</a:t>
            </a:r>
            <a:r>
              <a:rPr lang="en-US" sz="2000" b="0" i="0" u="none" strike="noStrike" baseline="0" dirty="0">
                <a:latin typeface="NewCenturySchlbk-Roman"/>
              </a:rPr>
              <a:t>ignificant positive effect of TT therapy on HAM-D response in depressed patients when compared with placebo</a:t>
            </a:r>
            <a:endParaRPr lang="pt-BR" sz="2000" dirty="0"/>
          </a:p>
        </p:txBody>
      </p:sp>
      <p:sp>
        <p:nvSpPr>
          <p:cNvPr id="15" name="CaixaDeTexto 14">
            <a:extLst>
              <a:ext uri="{FF2B5EF4-FFF2-40B4-BE49-F238E27FC236}">
                <a16:creationId xmlns:a16="http://schemas.microsoft.com/office/drawing/2014/main" id="{8176D7FB-E373-4FDF-ADD1-FC414B8BEA42}"/>
              </a:ext>
            </a:extLst>
          </p:cNvPr>
          <p:cNvSpPr txBox="1"/>
          <p:nvPr/>
        </p:nvSpPr>
        <p:spPr>
          <a:xfrm>
            <a:off x="1828800" y="6601430"/>
            <a:ext cx="5777455" cy="276999"/>
          </a:xfrm>
          <a:prstGeom prst="rect">
            <a:avLst/>
          </a:prstGeom>
          <a:noFill/>
        </p:spPr>
        <p:txBody>
          <a:bodyPr wrap="square" rtlCol="0">
            <a:spAutoFit/>
          </a:bodyPr>
          <a:lstStyle/>
          <a:p>
            <a:r>
              <a:rPr lang="en-US" sz="1200" b="0" i="0" u="none" strike="noStrike" baseline="0" dirty="0">
                <a:latin typeface="NewCenturySchlbk-Roman"/>
              </a:rPr>
              <a:t>Zarrouf FA et al. J Psychiatric </a:t>
            </a:r>
            <a:r>
              <a:rPr lang="en-US" sz="1200" b="0" i="0" u="none" strike="noStrike" baseline="0" dirty="0" err="1">
                <a:latin typeface="NewCenturySchlbk-Roman"/>
              </a:rPr>
              <a:t>Pract</a:t>
            </a:r>
            <a:r>
              <a:rPr lang="en-US" sz="1200" b="0" i="0" u="none" strike="noStrike" baseline="0" dirty="0">
                <a:latin typeface="NewCenturySchlbk-Roman"/>
              </a:rPr>
              <a:t>. 2009,15(4):289-305)</a:t>
            </a:r>
            <a:endParaRPr lang="pt-BR" sz="1200" dirty="0"/>
          </a:p>
        </p:txBody>
      </p:sp>
    </p:spTree>
    <p:extLst>
      <p:ext uri="{BB962C8B-B14F-4D97-AF65-F5344CB8AC3E}">
        <p14:creationId xmlns:p14="http://schemas.microsoft.com/office/powerpoint/2010/main" val="1902843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B7EA2335-A4ED-428F-B08C-1195C743D6CE}"/>
              </a:ext>
            </a:extLst>
          </p:cNvPr>
          <p:cNvGrpSpPr/>
          <p:nvPr/>
        </p:nvGrpSpPr>
        <p:grpSpPr>
          <a:xfrm>
            <a:off x="-76200" y="198281"/>
            <a:ext cx="12380561" cy="676747"/>
            <a:chOff x="211489" y="70340"/>
            <a:chExt cx="12380561" cy="676747"/>
          </a:xfrm>
        </p:grpSpPr>
        <p:cxnSp>
          <p:nvCxnSpPr>
            <p:cNvPr id="8" name="Straight Connector 11">
              <a:extLst>
                <a:ext uri="{FF2B5EF4-FFF2-40B4-BE49-F238E27FC236}">
                  <a16:creationId xmlns:a16="http://schemas.microsoft.com/office/drawing/2014/main" id="{AE8108EF-9D52-48AD-95DD-C919A68EDCF6}"/>
                </a:ext>
              </a:extLst>
            </p:cNvPr>
            <p:cNvCxnSpPr>
              <a:cxnSpLocks/>
            </p:cNvCxnSpPr>
            <p:nvPr/>
          </p:nvCxnSpPr>
          <p:spPr>
            <a:xfrm>
              <a:off x="412505" y="7470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1F4B575B-464E-4AE5-97E7-B7A52A1349A0}"/>
                </a:ext>
              </a:extLst>
            </p:cNvPr>
            <p:cNvSpPr txBox="1"/>
            <p:nvPr/>
          </p:nvSpPr>
          <p:spPr>
            <a:xfrm>
              <a:off x="211489" y="70340"/>
              <a:ext cx="12380561" cy="646331"/>
            </a:xfrm>
            <a:prstGeom prst="rect">
              <a:avLst/>
            </a:prstGeom>
            <a:noFill/>
          </p:spPr>
          <p:txBody>
            <a:bodyPr wrap="square" rtlCol="0">
              <a:spAutoFit/>
            </a:bodyPr>
            <a:lstStyle/>
            <a:p>
              <a:pPr>
                <a:buClr>
                  <a:srgbClr val="000000"/>
                </a:buClr>
                <a:buSzPct val="100000"/>
                <a:defRPr/>
              </a:pP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Effects</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of</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testosterone</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on</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HAM-D response -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Subgroup</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analysis</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grpSp>
      <p:sp>
        <p:nvSpPr>
          <p:cNvPr id="6" name="Espaço Reservado para Conteúdo 2">
            <a:extLst>
              <a:ext uri="{FF2B5EF4-FFF2-40B4-BE49-F238E27FC236}">
                <a16:creationId xmlns:a16="http://schemas.microsoft.com/office/drawing/2014/main" id="{96974294-18FC-4DF4-A810-B2B6E28E9735}"/>
              </a:ext>
            </a:extLst>
          </p:cNvPr>
          <p:cNvSpPr txBox="1">
            <a:spLocks/>
          </p:cNvSpPr>
          <p:nvPr/>
        </p:nvSpPr>
        <p:spPr>
          <a:xfrm>
            <a:off x="838200" y="1068897"/>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b="1" dirty="0" err="1"/>
              <a:t>Hypogonadal</a:t>
            </a:r>
            <a:r>
              <a:rPr lang="pt-BR" sz="2400" b="1" dirty="0"/>
              <a:t> vs. </a:t>
            </a:r>
            <a:r>
              <a:rPr lang="pt-BR" sz="2400" b="1" dirty="0" err="1"/>
              <a:t>eugonadal</a:t>
            </a:r>
            <a:r>
              <a:rPr lang="pt-BR" sz="2400" b="1" dirty="0"/>
              <a:t> response</a:t>
            </a:r>
            <a:endParaRPr lang="pt-BR" sz="3600" dirty="0"/>
          </a:p>
        </p:txBody>
      </p:sp>
      <p:sp>
        <p:nvSpPr>
          <p:cNvPr id="7" name="CaixaDeTexto 6">
            <a:extLst>
              <a:ext uri="{FF2B5EF4-FFF2-40B4-BE49-F238E27FC236}">
                <a16:creationId xmlns:a16="http://schemas.microsoft.com/office/drawing/2014/main" id="{5CABC65B-E72E-4D9E-9BF5-A24831F340D8}"/>
              </a:ext>
            </a:extLst>
          </p:cNvPr>
          <p:cNvSpPr txBox="1"/>
          <p:nvPr/>
        </p:nvSpPr>
        <p:spPr>
          <a:xfrm>
            <a:off x="2178584" y="6541643"/>
            <a:ext cx="5682048" cy="246221"/>
          </a:xfrm>
          <a:prstGeom prst="rect">
            <a:avLst/>
          </a:prstGeom>
          <a:noFill/>
        </p:spPr>
        <p:txBody>
          <a:bodyPr wrap="square" rtlCol="0">
            <a:spAutoFit/>
          </a:bodyPr>
          <a:lstStyle/>
          <a:p>
            <a:r>
              <a:rPr lang="en-US" sz="1000" b="0" i="0" u="none" strike="noStrike" baseline="0" dirty="0">
                <a:latin typeface="NewCenturySchlbk-Roman"/>
              </a:rPr>
              <a:t>Zarrouf FA et al. J Psychiatric </a:t>
            </a:r>
            <a:r>
              <a:rPr lang="en-US" sz="1000" b="0" i="0" u="none" strike="noStrike" baseline="0" dirty="0" err="1">
                <a:latin typeface="NewCenturySchlbk-Roman"/>
              </a:rPr>
              <a:t>Pract</a:t>
            </a:r>
            <a:r>
              <a:rPr lang="en-US" sz="1000" b="0" i="0" u="none" strike="noStrike" baseline="0" dirty="0">
                <a:latin typeface="NewCenturySchlbk-Roman"/>
              </a:rPr>
              <a:t>. 2009,15(4):289-305)</a:t>
            </a:r>
            <a:endParaRPr lang="pt-BR" sz="1000" dirty="0"/>
          </a:p>
        </p:txBody>
      </p:sp>
      <p:pic>
        <p:nvPicPr>
          <p:cNvPr id="10" name="Imagem 9">
            <a:extLst>
              <a:ext uri="{FF2B5EF4-FFF2-40B4-BE49-F238E27FC236}">
                <a16:creationId xmlns:a16="http://schemas.microsoft.com/office/drawing/2014/main" id="{4955458E-F218-42A0-8EFD-761ECAE14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76" y="1578466"/>
            <a:ext cx="8573696" cy="4210638"/>
          </a:xfrm>
          <a:prstGeom prst="rect">
            <a:avLst/>
          </a:prstGeom>
        </p:spPr>
      </p:pic>
      <p:sp>
        <p:nvSpPr>
          <p:cNvPr id="14" name="CaixaDeTexto 13">
            <a:extLst>
              <a:ext uri="{FF2B5EF4-FFF2-40B4-BE49-F238E27FC236}">
                <a16:creationId xmlns:a16="http://schemas.microsoft.com/office/drawing/2014/main" id="{5745E0F7-4ED3-491F-A38C-F82B82C78632}"/>
              </a:ext>
            </a:extLst>
          </p:cNvPr>
          <p:cNvSpPr txBox="1"/>
          <p:nvPr/>
        </p:nvSpPr>
        <p:spPr>
          <a:xfrm>
            <a:off x="1961612" y="5659806"/>
            <a:ext cx="7568460" cy="646331"/>
          </a:xfrm>
          <a:prstGeom prst="rect">
            <a:avLst/>
          </a:prstGeom>
          <a:noFill/>
        </p:spPr>
        <p:txBody>
          <a:bodyPr wrap="square">
            <a:spAutoFit/>
          </a:bodyPr>
          <a:lstStyle/>
          <a:p>
            <a:pPr marL="285750" indent="-285750">
              <a:buFont typeface="Arial" panose="020B0604020202020204" pitchFamily="34" charset="0"/>
              <a:buChar char="•"/>
            </a:pPr>
            <a:r>
              <a:rPr lang="pt-BR" sz="1800" b="0" i="0" u="none" strike="noStrike" baseline="0" dirty="0">
                <a:latin typeface="NewCenturySchlbk-Roman"/>
              </a:rPr>
              <a:t>TT </a:t>
            </a:r>
            <a:r>
              <a:rPr lang="pt-BR" sz="1800" b="0" i="0" u="none" strike="noStrike" baseline="0" dirty="0" err="1">
                <a:latin typeface="NewCenturySchlbk-Roman"/>
              </a:rPr>
              <a:t>had</a:t>
            </a:r>
            <a:r>
              <a:rPr lang="pt-BR" sz="1800" b="0" i="0" u="none" strike="noStrike" baseline="0" dirty="0">
                <a:latin typeface="NewCenturySchlbk-Roman"/>
              </a:rPr>
              <a:t> a </a:t>
            </a:r>
            <a:r>
              <a:rPr lang="en-US" sz="1800" b="0" i="0" u="none" strike="noStrike" baseline="0" dirty="0">
                <a:latin typeface="NewCenturySchlbk-Roman"/>
              </a:rPr>
              <a:t>significant effect on HAM-D response in the hypogonadal subpopulation, but did not have a significant effect in the </a:t>
            </a:r>
            <a:r>
              <a:rPr lang="en-US" sz="1800" b="0" i="0" u="none" strike="noStrike" baseline="0" dirty="0" err="1">
                <a:latin typeface="NewCenturySchlbk-Roman"/>
              </a:rPr>
              <a:t>eugonadal</a:t>
            </a:r>
            <a:r>
              <a:rPr lang="en-US" sz="1800" b="0" i="0" u="none" strike="noStrike" baseline="0" dirty="0">
                <a:latin typeface="NewCenturySchlbk-Roman"/>
              </a:rPr>
              <a:t> ones</a:t>
            </a:r>
            <a:endParaRPr lang="pt-BR" dirty="0"/>
          </a:p>
        </p:txBody>
      </p:sp>
    </p:spTree>
    <p:extLst>
      <p:ext uri="{BB962C8B-B14F-4D97-AF65-F5344CB8AC3E}">
        <p14:creationId xmlns:p14="http://schemas.microsoft.com/office/powerpoint/2010/main" val="279178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AF6D0F83-77DF-4BAB-A21B-71AE28C36055}"/>
              </a:ext>
            </a:extLst>
          </p:cNvPr>
          <p:cNvSpPr txBox="1"/>
          <p:nvPr/>
        </p:nvSpPr>
        <p:spPr>
          <a:xfrm>
            <a:off x="2677551" y="6537361"/>
            <a:ext cx="6836898" cy="246221"/>
          </a:xfrm>
          <a:prstGeom prst="rect">
            <a:avLst/>
          </a:prstGeom>
          <a:noFill/>
        </p:spPr>
        <p:txBody>
          <a:bodyPr wrap="square" rtlCol="0">
            <a:spAutoFit/>
          </a:bodyPr>
          <a:lstStyle/>
          <a:p>
            <a:pPr algn="ctr"/>
            <a:r>
              <a:rPr lang="en-US" sz="1000" b="0" i="0" u="none" strike="noStrike" baseline="0" dirty="0">
                <a:latin typeface="NewCenturySchlbk-Roman"/>
              </a:rPr>
              <a:t>Zarrouf FA et al. J Psychiatric </a:t>
            </a:r>
            <a:r>
              <a:rPr lang="en-US" sz="1000" b="0" i="0" u="none" strike="noStrike" baseline="0" dirty="0" err="1">
                <a:latin typeface="NewCenturySchlbk-Roman"/>
              </a:rPr>
              <a:t>Pract</a:t>
            </a:r>
            <a:r>
              <a:rPr lang="en-US" sz="1000" b="0" i="0" u="none" strike="noStrike" baseline="0" dirty="0">
                <a:latin typeface="NewCenturySchlbk-Roman"/>
              </a:rPr>
              <a:t>. 2009,15(4):289-305)</a:t>
            </a:r>
            <a:endParaRPr lang="pt-BR" sz="1000" dirty="0"/>
          </a:p>
        </p:txBody>
      </p:sp>
      <p:pic>
        <p:nvPicPr>
          <p:cNvPr id="6" name="Imagem 5" descr="Tabela&#10;&#10;Descrição gerada automaticamente">
            <a:extLst>
              <a:ext uri="{FF2B5EF4-FFF2-40B4-BE49-F238E27FC236}">
                <a16:creationId xmlns:a16="http://schemas.microsoft.com/office/drawing/2014/main" id="{F398C302-00BF-4E6A-BF03-D9C3860CE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90" y="1784113"/>
            <a:ext cx="10451881" cy="3887448"/>
          </a:xfrm>
          <a:prstGeom prst="rect">
            <a:avLst/>
          </a:prstGeom>
        </p:spPr>
      </p:pic>
      <p:grpSp>
        <p:nvGrpSpPr>
          <p:cNvPr id="7" name="Agrupar 6">
            <a:extLst>
              <a:ext uri="{FF2B5EF4-FFF2-40B4-BE49-F238E27FC236}">
                <a16:creationId xmlns:a16="http://schemas.microsoft.com/office/drawing/2014/main" id="{2A381206-5152-4476-A62F-00980F9A43E3}"/>
              </a:ext>
            </a:extLst>
          </p:cNvPr>
          <p:cNvGrpSpPr/>
          <p:nvPr/>
        </p:nvGrpSpPr>
        <p:grpSpPr>
          <a:xfrm>
            <a:off x="-8499" y="175097"/>
            <a:ext cx="12380561" cy="676747"/>
            <a:chOff x="211489" y="70340"/>
            <a:chExt cx="12380561" cy="676747"/>
          </a:xfrm>
        </p:grpSpPr>
        <p:cxnSp>
          <p:nvCxnSpPr>
            <p:cNvPr id="10" name="Straight Connector 11">
              <a:extLst>
                <a:ext uri="{FF2B5EF4-FFF2-40B4-BE49-F238E27FC236}">
                  <a16:creationId xmlns:a16="http://schemas.microsoft.com/office/drawing/2014/main" id="{766D199C-51C3-4404-9E9A-F29134B462F3}"/>
                </a:ext>
              </a:extLst>
            </p:cNvPr>
            <p:cNvCxnSpPr>
              <a:cxnSpLocks/>
            </p:cNvCxnSpPr>
            <p:nvPr/>
          </p:nvCxnSpPr>
          <p:spPr>
            <a:xfrm>
              <a:off x="412505" y="7470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11" name="TextBox 3">
              <a:extLst>
                <a:ext uri="{FF2B5EF4-FFF2-40B4-BE49-F238E27FC236}">
                  <a16:creationId xmlns:a16="http://schemas.microsoft.com/office/drawing/2014/main" id="{7DD8E7D9-C8C4-4E4C-B94D-A8D3BFADB6A8}"/>
                </a:ext>
              </a:extLst>
            </p:cNvPr>
            <p:cNvSpPr txBox="1"/>
            <p:nvPr/>
          </p:nvSpPr>
          <p:spPr>
            <a:xfrm>
              <a:off x="211489" y="70340"/>
              <a:ext cx="12380561" cy="646331"/>
            </a:xfrm>
            <a:prstGeom prst="rect">
              <a:avLst/>
            </a:prstGeom>
            <a:noFill/>
          </p:spPr>
          <p:txBody>
            <a:bodyPr wrap="square" rtlCol="0">
              <a:spAutoFit/>
            </a:bodyPr>
            <a:lstStyle/>
            <a:p>
              <a:pPr>
                <a:buClr>
                  <a:srgbClr val="000000"/>
                </a:buClr>
                <a:buSzPct val="100000"/>
                <a:defRPr/>
              </a:pP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Effects</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of</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testosterone</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on</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HAM-D response -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Subgroup</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analysis</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grpSp>
      <p:sp>
        <p:nvSpPr>
          <p:cNvPr id="12" name="CaixaDeTexto 11">
            <a:extLst>
              <a:ext uri="{FF2B5EF4-FFF2-40B4-BE49-F238E27FC236}">
                <a16:creationId xmlns:a16="http://schemas.microsoft.com/office/drawing/2014/main" id="{7200F6C1-44A3-43D0-80EC-BFB8157BB132}"/>
              </a:ext>
            </a:extLst>
          </p:cNvPr>
          <p:cNvSpPr txBox="1"/>
          <p:nvPr/>
        </p:nvSpPr>
        <p:spPr>
          <a:xfrm>
            <a:off x="670090" y="1121440"/>
            <a:ext cx="6248400" cy="461665"/>
          </a:xfrm>
          <a:prstGeom prst="rect">
            <a:avLst/>
          </a:prstGeom>
          <a:noFill/>
        </p:spPr>
        <p:txBody>
          <a:bodyPr wrap="square">
            <a:spAutoFit/>
          </a:bodyPr>
          <a:lstStyle/>
          <a:p>
            <a:pPr marL="457200" indent="-457200">
              <a:buFont typeface="Arial" panose="020B0604020202020204" pitchFamily="34" charset="0"/>
              <a:buChar char="•"/>
            </a:pPr>
            <a:r>
              <a:rPr lang="pt-BR" sz="2400" b="1" dirty="0"/>
              <a:t>HIV/AIDS status</a:t>
            </a:r>
          </a:p>
        </p:txBody>
      </p:sp>
    </p:spTree>
    <p:extLst>
      <p:ext uri="{BB962C8B-B14F-4D97-AF65-F5344CB8AC3E}">
        <p14:creationId xmlns:p14="http://schemas.microsoft.com/office/powerpoint/2010/main" val="339450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E2208F25-D1FB-49D1-B699-E58E1EE8D373}"/>
              </a:ext>
            </a:extLst>
          </p:cNvPr>
          <p:cNvGrpSpPr/>
          <p:nvPr/>
        </p:nvGrpSpPr>
        <p:grpSpPr>
          <a:xfrm>
            <a:off x="-8499" y="175097"/>
            <a:ext cx="12380561" cy="676747"/>
            <a:chOff x="211489" y="70340"/>
            <a:chExt cx="12380561" cy="676747"/>
          </a:xfrm>
        </p:grpSpPr>
        <p:cxnSp>
          <p:nvCxnSpPr>
            <p:cNvPr id="6" name="Straight Connector 11">
              <a:extLst>
                <a:ext uri="{FF2B5EF4-FFF2-40B4-BE49-F238E27FC236}">
                  <a16:creationId xmlns:a16="http://schemas.microsoft.com/office/drawing/2014/main" id="{51D65E6C-B485-40A7-BC94-43CDBE982EA6}"/>
                </a:ext>
              </a:extLst>
            </p:cNvPr>
            <p:cNvCxnSpPr>
              <a:cxnSpLocks/>
            </p:cNvCxnSpPr>
            <p:nvPr/>
          </p:nvCxnSpPr>
          <p:spPr>
            <a:xfrm>
              <a:off x="412505" y="7470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7" name="TextBox 3">
              <a:extLst>
                <a:ext uri="{FF2B5EF4-FFF2-40B4-BE49-F238E27FC236}">
                  <a16:creationId xmlns:a16="http://schemas.microsoft.com/office/drawing/2014/main" id="{572E2E9A-7133-4188-838E-7568014510BF}"/>
                </a:ext>
              </a:extLst>
            </p:cNvPr>
            <p:cNvSpPr txBox="1"/>
            <p:nvPr/>
          </p:nvSpPr>
          <p:spPr>
            <a:xfrm>
              <a:off x="211489" y="70340"/>
              <a:ext cx="12380561" cy="646331"/>
            </a:xfrm>
            <a:prstGeom prst="rect">
              <a:avLst/>
            </a:prstGeom>
            <a:noFill/>
          </p:spPr>
          <p:txBody>
            <a:bodyPr wrap="square" rtlCol="0">
              <a:spAutoFit/>
            </a:bodyPr>
            <a:lstStyle/>
            <a:p>
              <a:pPr>
                <a:buClr>
                  <a:srgbClr val="000000"/>
                </a:buClr>
                <a:buSzPct val="100000"/>
                <a:defRPr/>
              </a:pP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Effects</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of</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testosterone</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on</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HAM-D response -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Subgroup</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analysis</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grpSp>
      <p:sp>
        <p:nvSpPr>
          <p:cNvPr id="10" name="Espaço Reservado para Conteúdo 2">
            <a:extLst>
              <a:ext uri="{FF2B5EF4-FFF2-40B4-BE49-F238E27FC236}">
                <a16:creationId xmlns:a16="http://schemas.microsoft.com/office/drawing/2014/main" id="{6210AE82-A912-4BE1-A0F1-C3EE186DAABE}"/>
              </a:ext>
            </a:extLst>
          </p:cNvPr>
          <p:cNvSpPr txBox="1">
            <a:spLocks/>
          </p:cNvSpPr>
          <p:nvPr/>
        </p:nvSpPr>
        <p:spPr>
          <a:xfrm>
            <a:off x="590550" y="1203911"/>
            <a:ext cx="11601450" cy="5136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b="1" dirty="0" err="1">
                <a:latin typeface="NewCenturySchlbk-BoldItalic"/>
              </a:rPr>
              <a:t>Route</a:t>
            </a:r>
            <a:r>
              <a:rPr lang="pt-BR" sz="2400" b="1" dirty="0">
                <a:latin typeface="NewCenturySchlbk-BoldItalic"/>
              </a:rPr>
              <a:t> </a:t>
            </a:r>
            <a:r>
              <a:rPr lang="pt-BR" sz="2400" b="1" dirty="0" err="1">
                <a:latin typeface="NewCenturySchlbk-BoldItalic"/>
              </a:rPr>
              <a:t>of</a:t>
            </a:r>
            <a:r>
              <a:rPr lang="pt-BR" sz="2400" b="1" dirty="0">
                <a:latin typeface="NewCenturySchlbk-BoldItalic"/>
              </a:rPr>
              <a:t> </a:t>
            </a:r>
            <a:r>
              <a:rPr lang="pt-BR" sz="2400" b="1" dirty="0" err="1">
                <a:latin typeface="NewCenturySchlbk-BoldItalic"/>
              </a:rPr>
              <a:t>administration</a:t>
            </a:r>
            <a:r>
              <a:rPr lang="pt-BR" sz="2400" b="1" dirty="0">
                <a:latin typeface="NewCenturySchlbk-BoldItalic"/>
              </a:rPr>
              <a:t>: Intramuscular versus </a:t>
            </a:r>
            <a:r>
              <a:rPr lang="pt-BR" sz="2400" b="1" dirty="0" err="1">
                <a:latin typeface="NewCenturySchlbk-BoldItalic"/>
              </a:rPr>
              <a:t>external</a:t>
            </a:r>
            <a:r>
              <a:rPr lang="pt-BR" sz="2400" b="1" dirty="0">
                <a:latin typeface="NewCenturySchlbk-BoldItalic"/>
              </a:rPr>
              <a:t> </a:t>
            </a:r>
            <a:r>
              <a:rPr lang="pt-BR" sz="2400" b="1" dirty="0" err="1">
                <a:latin typeface="NewCenturySchlbk-BoldItalic"/>
              </a:rPr>
              <a:t>application</a:t>
            </a:r>
            <a:endParaRPr lang="pt-BR" sz="2400" b="1" dirty="0">
              <a:latin typeface="NewCenturySchlbk-BoldItalic"/>
            </a:endParaRPr>
          </a:p>
        </p:txBody>
      </p:sp>
      <p:sp>
        <p:nvSpPr>
          <p:cNvPr id="11" name="CaixaDeTexto 10">
            <a:extLst>
              <a:ext uri="{FF2B5EF4-FFF2-40B4-BE49-F238E27FC236}">
                <a16:creationId xmlns:a16="http://schemas.microsoft.com/office/drawing/2014/main" id="{1DA4164B-87E1-4A98-BEE0-33B2D17B2F5A}"/>
              </a:ext>
            </a:extLst>
          </p:cNvPr>
          <p:cNvSpPr txBox="1"/>
          <p:nvPr/>
        </p:nvSpPr>
        <p:spPr>
          <a:xfrm>
            <a:off x="2677551" y="6569575"/>
            <a:ext cx="6836898" cy="246221"/>
          </a:xfrm>
          <a:prstGeom prst="rect">
            <a:avLst/>
          </a:prstGeom>
          <a:noFill/>
        </p:spPr>
        <p:txBody>
          <a:bodyPr wrap="square" rtlCol="0">
            <a:spAutoFit/>
          </a:bodyPr>
          <a:lstStyle/>
          <a:p>
            <a:pPr algn="ctr"/>
            <a:r>
              <a:rPr lang="en-US" sz="1000" b="0" i="0" u="none" strike="noStrike" baseline="0" dirty="0">
                <a:latin typeface="NewCenturySchlbk-Roman"/>
              </a:rPr>
              <a:t>Zarrouf FA et al. J Psychiatric </a:t>
            </a:r>
            <a:r>
              <a:rPr lang="en-US" sz="1000" b="0" i="0" u="none" strike="noStrike" baseline="0" dirty="0" err="1">
                <a:latin typeface="NewCenturySchlbk-Roman"/>
              </a:rPr>
              <a:t>Pract</a:t>
            </a:r>
            <a:r>
              <a:rPr lang="en-US" sz="1000" b="0" i="0" u="none" strike="noStrike" baseline="0" dirty="0">
                <a:latin typeface="NewCenturySchlbk-Roman"/>
              </a:rPr>
              <a:t>. 2009,15(4):289-305)</a:t>
            </a:r>
            <a:endParaRPr lang="pt-BR" sz="1000" dirty="0"/>
          </a:p>
        </p:txBody>
      </p:sp>
      <p:pic>
        <p:nvPicPr>
          <p:cNvPr id="12" name="Imagem 11" descr="Tabela&#10;&#10;Descrição gerada automaticamente">
            <a:extLst>
              <a:ext uri="{FF2B5EF4-FFF2-40B4-BE49-F238E27FC236}">
                <a16:creationId xmlns:a16="http://schemas.microsoft.com/office/drawing/2014/main" id="{5CDA1660-DF4E-4081-83F1-3DE9BA82E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042" y="1787447"/>
            <a:ext cx="9457915" cy="3837691"/>
          </a:xfrm>
          <a:prstGeom prst="rect">
            <a:avLst/>
          </a:prstGeom>
        </p:spPr>
      </p:pic>
      <p:sp>
        <p:nvSpPr>
          <p:cNvPr id="13" name="CaixaDeTexto 12">
            <a:extLst>
              <a:ext uri="{FF2B5EF4-FFF2-40B4-BE49-F238E27FC236}">
                <a16:creationId xmlns:a16="http://schemas.microsoft.com/office/drawing/2014/main" id="{FA237236-D204-4A75-9AF9-45F26B47D883}"/>
              </a:ext>
            </a:extLst>
          </p:cNvPr>
          <p:cNvSpPr txBox="1"/>
          <p:nvPr/>
        </p:nvSpPr>
        <p:spPr>
          <a:xfrm>
            <a:off x="1999737" y="5764918"/>
            <a:ext cx="8364087" cy="646331"/>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NewCenturySchlbk-Roman"/>
              </a:rPr>
              <a:t>Significant treatment effect in the subpopulation treated with TT gel, and a nonsignificant effect in the subpopulation who received IM administration </a:t>
            </a:r>
            <a:endParaRPr lang="pt-BR" dirty="0"/>
          </a:p>
        </p:txBody>
      </p:sp>
    </p:spTree>
    <p:extLst>
      <p:ext uri="{BB962C8B-B14F-4D97-AF65-F5344CB8AC3E}">
        <p14:creationId xmlns:p14="http://schemas.microsoft.com/office/powerpoint/2010/main" val="687552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506D303-D6A1-450C-B7E5-315A9284F766}"/>
              </a:ext>
            </a:extLst>
          </p:cNvPr>
          <p:cNvSpPr txBox="1"/>
          <p:nvPr/>
        </p:nvSpPr>
        <p:spPr>
          <a:xfrm>
            <a:off x="-5893129" y="5233093"/>
            <a:ext cx="9997440" cy="369332"/>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solidFill>
                  <a:srgbClr val="000000"/>
                </a:solidFill>
                <a:latin typeface="Charis SIL"/>
              </a:rPr>
              <a:t> </a:t>
            </a:r>
            <a:endParaRPr lang="pt-BR" dirty="0"/>
          </a:p>
        </p:txBody>
      </p:sp>
      <p:pic>
        <p:nvPicPr>
          <p:cNvPr id="3" name="Imagem 2">
            <a:extLst>
              <a:ext uri="{FF2B5EF4-FFF2-40B4-BE49-F238E27FC236}">
                <a16:creationId xmlns:a16="http://schemas.microsoft.com/office/drawing/2014/main" id="{8DF93B6B-4344-4233-AEB3-1A271E4E0EEF}"/>
              </a:ext>
            </a:extLst>
          </p:cNvPr>
          <p:cNvPicPr>
            <a:picLocks noChangeAspect="1"/>
          </p:cNvPicPr>
          <p:nvPr/>
        </p:nvPicPr>
        <p:blipFill>
          <a:blip r:embed="rId3"/>
          <a:stretch>
            <a:fillRect/>
          </a:stretch>
        </p:blipFill>
        <p:spPr>
          <a:xfrm>
            <a:off x="1016554" y="559326"/>
            <a:ext cx="8013739" cy="2147370"/>
          </a:xfrm>
          <a:prstGeom prst="rect">
            <a:avLst/>
          </a:prstGeom>
        </p:spPr>
      </p:pic>
      <p:pic>
        <p:nvPicPr>
          <p:cNvPr id="8" name="Imagem 7">
            <a:extLst>
              <a:ext uri="{FF2B5EF4-FFF2-40B4-BE49-F238E27FC236}">
                <a16:creationId xmlns:a16="http://schemas.microsoft.com/office/drawing/2014/main" id="{9053B3FF-14A9-4C0A-91DF-69889BC5D46E}"/>
              </a:ext>
            </a:extLst>
          </p:cNvPr>
          <p:cNvPicPr>
            <a:picLocks noChangeAspect="1"/>
          </p:cNvPicPr>
          <p:nvPr/>
        </p:nvPicPr>
        <p:blipFill>
          <a:blip r:embed="rId4"/>
          <a:stretch>
            <a:fillRect/>
          </a:stretch>
        </p:blipFill>
        <p:spPr>
          <a:xfrm>
            <a:off x="1016554" y="2870120"/>
            <a:ext cx="10467899" cy="1452627"/>
          </a:xfrm>
          <a:prstGeom prst="rect">
            <a:avLst/>
          </a:prstGeom>
        </p:spPr>
      </p:pic>
      <p:pic>
        <p:nvPicPr>
          <p:cNvPr id="11" name="Imagem 10">
            <a:extLst>
              <a:ext uri="{FF2B5EF4-FFF2-40B4-BE49-F238E27FC236}">
                <a16:creationId xmlns:a16="http://schemas.microsoft.com/office/drawing/2014/main" id="{03D35C06-897F-4F51-9FFE-45C15AD2B295}"/>
              </a:ext>
            </a:extLst>
          </p:cNvPr>
          <p:cNvPicPr>
            <a:picLocks noChangeAspect="1"/>
          </p:cNvPicPr>
          <p:nvPr/>
        </p:nvPicPr>
        <p:blipFill rotWithShape="1">
          <a:blip r:embed="rId5"/>
          <a:srcRect l="46117" t="58794" r="25188" b="36312"/>
          <a:stretch/>
        </p:blipFill>
        <p:spPr>
          <a:xfrm>
            <a:off x="6577263" y="4364669"/>
            <a:ext cx="2695074" cy="369333"/>
          </a:xfrm>
          <a:prstGeom prst="rect">
            <a:avLst/>
          </a:prstGeom>
        </p:spPr>
      </p:pic>
      <p:pic>
        <p:nvPicPr>
          <p:cNvPr id="12" name="Imagem 11">
            <a:extLst>
              <a:ext uri="{FF2B5EF4-FFF2-40B4-BE49-F238E27FC236}">
                <a16:creationId xmlns:a16="http://schemas.microsoft.com/office/drawing/2014/main" id="{5E001343-8E77-4571-BDD4-D2B71C1C665E}"/>
              </a:ext>
            </a:extLst>
          </p:cNvPr>
          <p:cNvPicPr>
            <a:picLocks noChangeAspect="1"/>
          </p:cNvPicPr>
          <p:nvPr/>
        </p:nvPicPr>
        <p:blipFill rotWithShape="1">
          <a:blip r:embed="rId5"/>
          <a:srcRect t="1503" b="82978"/>
          <a:stretch/>
        </p:blipFill>
        <p:spPr>
          <a:xfrm>
            <a:off x="1031521" y="4766086"/>
            <a:ext cx="10452931" cy="1303346"/>
          </a:xfrm>
          <a:prstGeom prst="rect">
            <a:avLst/>
          </a:prstGeom>
        </p:spPr>
      </p:pic>
    </p:spTree>
    <p:extLst>
      <p:ext uri="{BB962C8B-B14F-4D97-AF65-F5344CB8AC3E}">
        <p14:creationId xmlns:p14="http://schemas.microsoft.com/office/powerpoint/2010/main" val="1877193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4DD2C3AE-E100-4434-863F-5CE4A78CEB0B}"/>
              </a:ext>
            </a:extLst>
          </p:cNvPr>
          <p:cNvPicPr>
            <a:picLocks noChangeAspect="1"/>
          </p:cNvPicPr>
          <p:nvPr/>
        </p:nvPicPr>
        <p:blipFill>
          <a:blip r:embed="rId3"/>
          <a:stretch>
            <a:fillRect/>
          </a:stretch>
        </p:blipFill>
        <p:spPr>
          <a:xfrm>
            <a:off x="576405" y="0"/>
            <a:ext cx="4526096" cy="6858000"/>
          </a:xfrm>
          <a:prstGeom prst="rect">
            <a:avLst/>
          </a:prstGeom>
        </p:spPr>
      </p:pic>
      <p:sp>
        <p:nvSpPr>
          <p:cNvPr id="7" name="Título 1">
            <a:extLst>
              <a:ext uri="{FF2B5EF4-FFF2-40B4-BE49-F238E27FC236}">
                <a16:creationId xmlns:a16="http://schemas.microsoft.com/office/drawing/2014/main" id="{755C9B5C-4B3C-4552-B245-5B174A4D38BF}"/>
              </a:ext>
            </a:extLst>
          </p:cNvPr>
          <p:cNvSpPr txBox="1">
            <a:spLocks/>
          </p:cNvSpPr>
          <p:nvPr/>
        </p:nvSpPr>
        <p:spPr>
          <a:xfrm>
            <a:off x="5534526" y="478040"/>
            <a:ext cx="55786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err="1">
                <a:solidFill>
                  <a:srgbClr val="002060"/>
                </a:solidFill>
                <a:latin typeface="+mn-lt"/>
              </a:rPr>
              <a:t>Results</a:t>
            </a:r>
            <a:r>
              <a:rPr lang="pt-BR" sz="3200" b="1" dirty="0">
                <a:solidFill>
                  <a:srgbClr val="002060"/>
                </a:solidFill>
                <a:latin typeface="+mn-lt"/>
              </a:rPr>
              <a:t>: </a:t>
            </a:r>
            <a:r>
              <a:rPr lang="pt-BR" sz="3200" b="1" dirty="0" err="1">
                <a:solidFill>
                  <a:srgbClr val="002060"/>
                </a:solidFill>
                <a:latin typeface="+mn-lt"/>
              </a:rPr>
              <a:t>Treatment</a:t>
            </a:r>
            <a:r>
              <a:rPr lang="pt-BR" sz="3200" b="1" dirty="0">
                <a:solidFill>
                  <a:srgbClr val="002060"/>
                </a:solidFill>
                <a:latin typeface="+mn-lt"/>
              </a:rPr>
              <a:t> </a:t>
            </a:r>
            <a:r>
              <a:rPr lang="pt-BR" sz="3200" b="1" dirty="0" err="1">
                <a:solidFill>
                  <a:srgbClr val="002060"/>
                </a:solidFill>
                <a:latin typeface="+mn-lt"/>
              </a:rPr>
              <a:t>Effectiveness</a:t>
            </a:r>
            <a:r>
              <a:rPr lang="pt-BR" sz="3200" b="1" dirty="0">
                <a:solidFill>
                  <a:srgbClr val="002060"/>
                </a:solidFill>
                <a:latin typeface="+mn-lt"/>
              </a:rPr>
              <a:t> </a:t>
            </a:r>
            <a:r>
              <a:rPr lang="pt-BR" sz="3200" b="1" dirty="0" err="1">
                <a:solidFill>
                  <a:srgbClr val="002060"/>
                </a:solidFill>
                <a:latin typeface="+mn-lt"/>
              </a:rPr>
              <a:t>and</a:t>
            </a:r>
            <a:r>
              <a:rPr lang="pt-BR" sz="3200" b="1" dirty="0">
                <a:solidFill>
                  <a:srgbClr val="002060"/>
                </a:solidFill>
                <a:latin typeface="+mn-lt"/>
              </a:rPr>
              <a:t> </a:t>
            </a:r>
            <a:r>
              <a:rPr lang="pt-BR" sz="3200" b="1" dirty="0" err="1">
                <a:solidFill>
                  <a:srgbClr val="002060"/>
                </a:solidFill>
                <a:latin typeface="+mn-lt"/>
              </a:rPr>
              <a:t>Efficacy</a:t>
            </a:r>
            <a:endParaRPr lang="pt-BR" sz="3200" b="1" dirty="0">
              <a:solidFill>
                <a:srgbClr val="002060"/>
              </a:solidFill>
              <a:latin typeface="+mn-lt"/>
            </a:endParaRPr>
          </a:p>
        </p:txBody>
      </p:sp>
      <p:sp>
        <p:nvSpPr>
          <p:cNvPr id="9" name="CaixaDeTexto 8">
            <a:extLst>
              <a:ext uri="{FF2B5EF4-FFF2-40B4-BE49-F238E27FC236}">
                <a16:creationId xmlns:a16="http://schemas.microsoft.com/office/drawing/2014/main" id="{DAD6BA44-BF30-4EF9-B3DB-230B785B2BF9}"/>
              </a:ext>
            </a:extLst>
          </p:cNvPr>
          <p:cNvSpPr txBox="1"/>
          <p:nvPr/>
        </p:nvSpPr>
        <p:spPr>
          <a:xfrm>
            <a:off x="3865192" y="6319369"/>
            <a:ext cx="6836898" cy="307777"/>
          </a:xfrm>
          <a:prstGeom prst="rect">
            <a:avLst/>
          </a:prstGeom>
          <a:noFill/>
        </p:spPr>
        <p:txBody>
          <a:bodyPr wrap="square" rtlCol="0">
            <a:spAutoFit/>
          </a:bodyPr>
          <a:lstStyle/>
          <a:p>
            <a:pPr algn="ctr"/>
            <a:r>
              <a:rPr lang="pt-BR" sz="1400" dirty="0"/>
              <a:t>Walther A et al. </a:t>
            </a:r>
            <a:r>
              <a:rPr lang="pt-BR" sz="1400" b="0" i="0" u="none" strike="noStrike" baseline="0" dirty="0">
                <a:solidFill>
                  <a:srgbClr val="000000"/>
                </a:solidFill>
              </a:rPr>
              <a:t>JAMA </a:t>
            </a:r>
            <a:r>
              <a:rPr lang="pt-BR" sz="1400" b="0" i="0" u="none" strike="noStrike" baseline="0" dirty="0" err="1">
                <a:solidFill>
                  <a:srgbClr val="000000"/>
                </a:solidFill>
              </a:rPr>
              <a:t>Psychiatry</a:t>
            </a:r>
            <a:r>
              <a:rPr lang="pt-BR" sz="1400" b="0" i="0" u="none" strike="noStrike" baseline="0" dirty="0">
                <a:solidFill>
                  <a:srgbClr val="000000"/>
                </a:solidFill>
              </a:rPr>
              <a:t>. </a:t>
            </a:r>
            <a:r>
              <a:rPr lang="pt-BR" sz="1400" b="0" i="0" u="none" strike="noStrike" baseline="0" dirty="0"/>
              <a:t>2019 Jan; 76(1): 31–40.</a:t>
            </a:r>
            <a:endParaRPr lang="pt-BR" sz="1400" dirty="0"/>
          </a:p>
        </p:txBody>
      </p:sp>
      <p:sp>
        <p:nvSpPr>
          <p:cNvPr id="5" name="CaixaDeTexto 4">
            <a:extLst>
              <a:ext uri="{FF2B5EF4-FFF2-40B4-BE49-F238E27FC236}">
                <a16:creationId xmlns:a16="http://schemas.microsoft.com/office/drawing/2014/main" id="{4506D303-D6A1-450C-B7E5-315A9284F766}"/>
              </a:ext>
            </a:extLst>
          </p:cNvPr>
          <p:cNvSpPr txBox="1"/>
          <p:nvPr/>
        </p:nvSpPr>
        <p:spPr>
          <a:xfrm>
            <a:off x="-5893129" y="5233093"/>
            <a:ext cx="9997440" cy="369332"/>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solidFill>
                  <a:srgbClr val="000000"/>
                </a:solidFill>
                <a:latin typeface="Charis SIL"/>
              </a:rPr>
              <a:t> </a:t>
            </a:r>
            <a:endParaRPr lang="pt-BR" dirty="0"/>
          </a:p>
        </p:txBody>
      </p:sp>
      <p:sp>
        <p:nvSpPr>
          <p:cNvPr id="13" name="CaixaDeTexto 12">
            <a:extLst>
              <a:ext uri="{FF2B5EF4-FFF2-40B4-BE49-F238E27FC236}">
                <a16:creationId xmlns:a16="http://schemas.microsoft.com/office/drawing/2014/main" id="{E07A0474-F0CE-4AEC-9381-5FC3521F3C38}"/>
              </a:ext>
            </a:extLst>
          </p:cNvPr>
          <p:cNvSpPr txBox="1"/>
          <p:nvPr/>
        </p:nvSpPr>
        <p:spPr>
          <a:xfrm>
            <a:off x="5325977" y="2524103"/>
            <a:ext cx="6289617" cy="1200329"/>
          </a:xfrm>
          <a:prstGeom prst="rect">
            <a:avLst/>
          </a:prstGeom>
          <a:noFill/>
        </p:spPr>
        <p:txBody>
          <a:bodyPr wrap="square">
            <a:spAutoFit/>
          </a:bodyPr>
          <a:lstStyle/>
          <a:p>
            <a:pPr marL="342900" indent="-342900">
              <a:buFont typeface="Arial" panose="020B0604020202020204" pitchFamily="34" charset="0"/>
              <a:buChar char="•"/>
            </a:pPr>
            <a:r>
              <a:rPr lang="pt-BR" sz="2400" dirty="0">
                <a:effectLst/>
                <a:latin typeface="Calibri" panose="020F0502020204030204" pitchFamily="34" charset="0"/>
                <a:ea typeface="Calibri" panose="020F0502020204030204" pitchFamily="34" charset="0"/>
                <a:cs typeface="Times New Roman" panose="02020603050405020304" pitchFamily="18" charset="0"/>
              </a:rPr>
              <a:t>Testosterone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treatment</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appears</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to</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be</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effective</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and</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efficacious</a:t>
            </a:r>
            <a:r>
              <a:rPr lang="pt-BR" sz="2400" dirty="0">
                <a:effectLst/>
                <a:latin typeface="Calibri" panose="020F0502020204030204" pitchFamily="34" charset="0"/>
                <a:ea typeface="Calibri" panose="020F0502020204030204" pitchFamily="34" charset="0"/>
                <a:cs typeface="Times New Roman" panose="02020603050405020304" pitchFamily="18" charset="0"/>
              </a:rPr>
              <a:t> in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reducing</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depressive</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symptoms</a:t>
            </a:r>
            <a:r>
              <a:rPr lang="pt-BR" sz="2400" dirty="0">
                <a:effectLst/>
                <a:latin typeface="Calibri" panose="020F0502020204030204" pitchFamily="34" charset="0"/>
                <a:ea typeface="Calibri" panose="020F0502020204030204" pitchFamily="34" charset="0"/>
                <a:cs typeface="Times New Roman" panose="02020603050405020304" pitchFamily="18" charset="0"/>
              </a:rPr>
              <a:t> in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men</a:t>
            </a:r>
            <a:r>
              <a:rPr lang="pt-BR" sz="2400" dirty="0">
                <a:latin typeface="Calibri" panose="020F0502020204030204" pitchFamily="34" charset="0"/>
                <a:ea typeface="Calibri" panose="020F0502020204030204" pitchFamily="34" charset="0"/>
                <a:cs typeface="Times New Roman" panose="02020603050405020304" pitchFamily="18" charset="0"/>
              </a:rPr>
              <a:t> ...</a:t>
            </a:r>
            <a:endParaRPr lang="pt-BR" sz="2400" dirty="0"/>
          </a:p>
        </p:txBody>
      </p:sp>
    </p:spTree>
    <p:extLst>
      <p:ext uri="{BB962C8B-B14F-4D97-AF65-F5344CB8AC3E}">
        <p14:creationId xmlns:p14="http://schemas.microsoft.com/office/powerpoint/2010/main" val="3531200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55C9B5C-4B3C-4552-B245-5B174A4D38BF}"/>
              </a:ext>
            </a:extLst>
          </p:cNvPr>
          <p:cNvSpPr txBox="1">
            <a:spLocks/>
          </p:cNvSpPr>
          <p:nvPr/>
        </p:nvSpPr>
        <p:spPr>
          <a:xfrm>
            <a:off x="834189" y="478040"/>
            <a:ext cx="10278979" cy="6288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err="1">
                <a:solidFill>
                  <a:srgbClr val="002060"/>
                </a:solidFill>
                <a:latin typeface="+mn-lt"/>
              </a:rPr>
              <a:t>Results</a:t>
            </a:r>
            <a:r>
              <a:rPr lang="pt-BR" sz="3200" b="1" dirty="0">
                <a:solidFill>
                  <a:srgbClr val="002060"/>
                </a:solidFill>
                <a:latin typeface="+mn-lt"/>
              </a:rPr>
              <a:t>: </a:t>
            </a:r>
            <a:r>
              <a:rPr lang="pt-BR" sz="3200" b="1" dirty="0" err="1">
                <a:solidFill>
                  <a:srgbClr val="002060"/>
                </a:solidFill>
                <a:latin typeface="+mn-lt"/>
              </a:rPr>
              <a:t>Treatment</a:t>
            </a:r>
            <a:r>
              <a:rPr lang="pt-BR" sz="3200" b="1" dirty="0">
                <a:solidFill>
                  <a:srgbClr val="002060"/>
                </a:solidFill>
                <a:latin typeface="+mn-lt"/>
              </a:rPr>
              <a:t> </a:t>
            </a:r>
            <a:r>
              <a:rPr lang="pt-BR" sz="3200" b="1" dirty="0" err="1">
                <a:solidFill>
                  <a:srgbClr val="002060"/>
                </a:solidFill>
                <a:latin typeface="+mn-lt"/>
              </a:rPr>
              <a:t>Effectiveness</a:t>
            </a:r>
            <a:r>
              <a:rPr lang="pt-BR" sz="3200" b="1" dirty="0">
                <a:solidFill>
                  <a:srgbClr val="002060"/>
                </a:solidFill>
                <a:latin typeface="+mn-lt"/>
              </a:rPr>
              <a:t> </a:t>
            </a:r>
            <a:r>
              <a:rPr lang="pt-BR" sz="3200" b="1" dirty="0" err="1">
                <a:solidFill>
                  <a:srgbClr val="002060"/>
                </a:solidFill>
                <a:latin typeface="+mn-lt"/>
              </a:rPr>
              <a:t>and</a:t>
            </a:r>
            <a:r>
              <a:rPr lang="pt-BR" sz="3200" b="1" dirty="0">
                <a:solidFill>
                  <a:srgbClr val="002060"/>
                </a:solidFill>
                <a:latin typeface="+mn-lt"/>
              </a:rPr>
              <a:t> </a:t>
            </a:r>
            <a:r>
              <a:rPr lang="pt-BR" sz="3200" b="1" dirty="0" err="1">
                <a:solidFill>
                  <a:srgbClr val="002060"/>
                </a:solidFill>
                <a:latin typeface="+mn-lt"/>
              </a:rPr>
              <a:t>Efficacy</a:t>
            </a:r>
            <a:endParaRPr lang="pt-BR" sz="3200" b="1" dirty="0">
              <a:solidFill>
                <a:srgbClr val="002060"/>
              </a:solidFill>
              <a:latin typeface="+mn-lt"/>
            </a:endParaRPr>
          </a:p>
        </p:txBody>
      </p:sp>
      <p:sp>
        <p:nvSpPr>
          <p:cNvPr id="9" name="CaixaDeTexto 8">
            <a:extLst>
              <a:ext uri="{FF2B5EF4-FFF2-40B4-BE49-F238E27FC236}">
                <a16:creationId xmlns:a16="http://schemas.microsoft.com/office/drawing/2014/main" id="{DAD6BA44-BF30-4EF9-B3DB-230B785B2BF9}"/>
              </a:ext>
            </a:extLst>
          </p:cNvPr>
          <p:cNvSpPr txBox="1"/>
          <p:nvPr/>
        </p:nvSpPr>
        <p:spPr>
          <a:xfrm>
            <a:off x="2116077" y="6379960"/>
            <a:ext cx="6836898" cy="307777"/>
          </a:xfrm>
          <a:prstGeom prst="rect">
            <a:avLst/>
          </a:prstGeom>
          <a:noFill/>
        </p:spPr>
        <p:txBody>
          <a:bodyPr wrap="square" rtlCol="0">
            <a:spAutoFit/>
          </a:bodyPr>
          <a:lstStyle/>
          <a:p>
            <a:pPr algn="ctr"/>
            <a:r>
              <a:rPr lang="pt-BR" sz="1400" dirty="0"/>
              <a:t>Walther A et al. </a:t>
            </a:r>
            <a:r>
              <a:rPr lang="pt-BR" sz="1400" b="0" i="0" u="none" strike="noStrike" baseline="0" dirty="0">
                <a:solidFill>
                  <a:srgbClr val="000000"/>
                </a:solidFill>
              </a:rPr>
              <a:t>JAMA </a:t>
            </a:r>
            <a:r>
              <a:rPr lang="pt-BR" sz="1400" b="0" i="0" u="none" strike="noStrike" baseline="0" dirty="0" err="1">
                <a:solidFill>
                  <a:srgbClr val="000000"/>
                </a:solidFill>
              </a:rPr>
              <a:t>Psychiatry</a:t>
            </a:r>
            <a:r>
              <a:rPr lang="pt-BR" sz="1400" b="0" i="0" u="none" strike="noStrike" baseline="0" dirty="0">
                <a:solidFill>
                  <a:srgbClr val="000000"/>
                </a:solidFill>
              </a:rPr>
              <a:t>. </a:t>
            </a:r>
            <a:r>
              <a:rPr lang="pt-BR" sz="1400" b="0" i="0" u="none" strike="noStrike" baseline="0" dirty="0"/>
              <a:t>2019 Jan; 76(1): 31–40.</a:t>
            </a:r>
            <a:endParaRPr lang="pt-BR" sz="1400" dirty="0"/>
          </a:p>
        </p:txBody>
      </p:sp>
      <p:sp>
        <p:nvSpPr>
          <p:cNvPr id="5" name="CaixaDeTexto 4">
            <a:extLst>
              <a:ext uri="{FF2B5EF4-FFF2-40B4-BE49-F238E27FC236}">
                <a16:creationId xmlns:a16="http://schemas.microsoft.com/office/drawing/2014/main" id="{4506D303-D6A1-450C-B7E5-315A9284F766}"/>
              </a:ext>
            </a:extLst>
          </p:cNvPr>
          <p:cNvSpPr txBox="1"/>
          <p:nvPr/>
        </p:nvSpPr>
        <p:spPr>
          <a:xfrm>
            <a:off x="-5893129" y="5233093"/>
            <a:ext cx="9997440" cy="369332"/>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solidFill>
                  <a:srgbClr val="000000"/>
                </a:solidFill>
                <a:latin typeface="Charis SIL"/>
              </a:rPr>
              <a:t> </a:t>
            </a:r>
            <a:endParaRPr lang="pt-BR" dirty="0"/>
          </a:p>
        </p:txBody>
      </p:sp>
      <p:pic>
        <p:nvPicPr>
          <p:cNvPr id="3" name="Imagem 2">
            <a:extLst>
              <a:ext uri="{FF2B5EF4-FFF2-40B4-BE49-F238E27FC236}">
                <a16:creationId xmlns:a16="http://schemas.microsoft.com/office/drawing/2014/main" id="{37F9CB3D-11FE-4249-B87F-4617CB16CEA6}"/>
              </a:ext>
            </a:extLst>
          </p:cNvPr>
          <p:cNvPicPr>
            <a:picLocks noChangeAspect="1"/>
          </p:cNvPicPr>
          <p:nvPr/>
        </p:nvPicPr>
        <p:blipFill rotWithShape="1">
          <a:blip r:embed="rId3"/>
          <a:srcRect b="45497"/>
          <a:stretch/>
        </p:blipFill>
        <p:spPr>
          <a:xfrm>
            <a:off x="673366" y="1396085"/>
            <a:ext cx="4673631" cy="4065829"/>
          </a:xfrm>
          <a:prstGeom prst="rect">
            <a:avLst/>
          </a:prstGeom>
        </p:spPr>
      </p:pic>
      <p:pic>
        <p:nvPicPr>
          <p:cNvPr id="6" name="Imagem 5">
            <a:extLst>
              <a:ext uri="{FF2B5EF4-FFF2-40B4-BE49-F238E27FC236}">
                <a16:creationId xmlns:a16="http://schemas.microsoft.com/office/drawing/2014/main" id="{F2C7ECD4-69C4-407D-9047-A5D3360779ED}"/>
              </a:ext>
            </a:extLst>
          </p:cNvPr>
          <p:cNvPicPr>
            <a:picLocks noChangeAspect="1"/>
          </p:cNvPicPr>
          <p:nvPr/>
        </p:nvPicPr>
        <p:blipFill rotWithShape="1">
          <a:blip r:embed="rId3"/>
          <a:srcRect t="56655"/>
          <a:stretch/>
        </p:blipFill>
        <p:spPr>
          <a:xfrm>
            <a:off x="6096000" y="1106905"/>
            <a:ext cx="5131318" cy="3550102"/>
          </a:xfrm>
          <a:prstGeom prst="rect">
            <a:avLst/>
          </a:prstGeom>
        </p:spPr>
      </p:pic>
      <p:sp>
        <p:nvSpPr>
          <p:cNvPr id="11" name="CaixaDeTexto 10">
            <a:extLst>
              <a:ext uri="{FF2B5EF4-FFF2-40B4-BE49-F238E27FC236}">
                <a16:creationId xmlns:a16="http://schemas.microsoft.com/office/drawing/2014/main" id="{8AA9B46E-FC2F-4E09-9D82-C63F50568F00}"/>
              </a:ext>
            </a:extLst>
          </p:cNvPr>
          <p:cNvSpPr txBox="1"/>
          <p:nvPr/>
        </p:nvSpPr>
        <p:spPr>
          <a:xfrm>
            <a:off x="5346997" y="4946187"/>
            <a:ext cx="6288103" cy="1200329"/>
          </a:xfrm>
          <a:prstGeom prst="rect">
            <a:avLst/>
          </a:prstGeom>
          <a:noFill/>
        </p:spPr>
        <p:txBody>
          <a:bodyPr wrap="square">
            <a:spAutoFit/>
          </a:bodyPr>
          <a:lstStyle/>
          <a:p>
            <a:pPr marL="342900" indent="-342900">
              <a:buFont typeface="Arial" panose="020B0604020202020204" pitchFamily="34" charset="0"/>
              <a:buChar char="•"/>
            </a:pPr>
            <a:r>
              <a:rPr lang="pt-BR" sz="2400" dirty="0">
                <a:effectLst/>
                <a:latin typeface="Calibri" panose="020F0502020204030204" pitchFamily="34" charset="0"/>
                <a:ea typeface="Calibri" panose="020F0502020204030204" pitchFamily="34" charset="0"/>
                <a:cs typeface="Times New Roman" panose="02020603050405020304" pitchFamily="18" charset="0"/>
              </a:rPr>
              <a:t>Testosterone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treatment</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appears</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to</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be</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effective</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and</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efficacious</a:t>
            </a:r>
            <a:r>
              <a:rPr lang="pt-BR" sz="2400" dirty="0">
                <a:effectLst/>
                <a:latin typeface="Calibri" panose="020F0502020204030204" pitchFamily="34" charset="0"/>
                <a:ea typeface="Calibri" panose="020F0502020204030204" pitchFamily="34" charset="0"/>
                <a:cs typeface="Times New Roman" panose="02020603050405020304" pitchFamily="18" charset="0"/>
              </a:rPr>
              <a:t> in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reducing</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depressive</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symptoms</a:t>
            </a:r>
            <a:r>
              <a:rPr lang="pt-BR" sz="2400" dirty="0">
                <a:effectLst/>
                <a:latin typeface="Calibri" panose="020F0502020204030204" pitchFamily="34" charset="0"/>
                <a:ea typeface="Calibri" panose="020F0502020204030204" pitchFamily="34" charset="0"/>
                <a:cs typeface="Times New Roman" panose="02020603050405020304" pitchFamily="18" charset="0"/>
              </a:rPr>
              <a:t> in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men</a:t>
            </a:r>
            <a:r>
              <a:rPr lang="pt-BR" sz="2400" dirty="0">
                <a:effectLst/>
                <a:latin typeface="Calibri" panose="020F0502020204030204" pitchFamily="34" charset="0"/>
                <a:ea typeface="Calibri" panose="020F0502020204030204" pitchFamily="34" charset="0"/>
                <a:cs typeface="Times New Roman" panose="02020603050405020304" pitchFamily="18" charset="0"/>
              </a:rPr>
              <a:t>...</a:t>
            </a:r>
            <a:endParaRPr lang="pt-BR" sz="2400" dirty="0"/>
          </a:p>
        </p:txBody>
      </p:sp>
    </p:spTree>
    <p:extLst>
      <p:ext uri="{BB962C8B-B14F-4D97-AF65-F5344CB8AC3E}">
        <p14:creationId xmlns:p14="http://schemas.microsoft.com/office/powerpoint/2010/main" val="3162549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55C9B5C-4B3C-4552-B245-5B174A4D38BF}"/>
              </a:ext>
            </a:extLst>
          </p:cNvPr>
          <p:cNvSpPr txBox="1">
            <a:spLocks/>
          </p:cNvSpPr>
          <p:nvPr/>
        </p:nvSpPr>
        <p:spPr>
          <a:xfrm>
            <a:off x="834189" y="478040"/>
            <a:ext cx="10278979" cy="6288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err="1">
                <a:solidFill>
                  <a:srgbClr val="002060"/>
                </a:solidFill>
                <a:latin typeface="+mn-lt"/>
              </a:rPr>
              <a:t>Results</a:t>
            </a:r>
            <a:r>
              <a:rPr lang="pt-BR" sz="3200" b="1" dirty="0">
                <a:solidFill>
                  <a:srgbClr val="002060"/>
                </a:solidFill>
                <a:latin typeface="+mn-lt"/>
              </a:rPr>
              <a:t>: Dose-responde</a:t>
            </a:r>
          </a:p>
        </p:txBody>
      </p:sp>
      <p:sp>
        <p:nvSpPr>
          <p:cNvPr id="9" name="CaixaDeTexto 8">
            <a:extLst>
              <a:ext uri="{FF2B5EF4-FFF2-40B4-BE49-F238E27FC236}">
                <a16:creationId xmlns:a16="http://schemas.microsoft.com/office/drawing/2014/main" id="{DAD6BA44-BF30-4EF9-B3DB-230B785B2BF9}"/>
              </a:ext>
            </a:extLst>
          </p:cNvPr>
          <p:cNvSpPr txBox="1"/>
          <p:nvPr/>
        </p:nvSpPr>
        <p:spPr>
          <a:xfrm>
            <a:off x="2116077" y="6379960"/>
            <a:ext cx="6836898" cy="307777"/>
          </a:xfrm>
          <a:prstGeom prst="rect">
            <a:avLst/>
          </a:prstGeom>
          <a:noFill/>
        </p:spPr>
        <p:txBody>
          <a:bodyPr wrap="square" rtlCol="0">
            <a:spAutoFit/>
          </a:bodyPr>
          <a:lstStyle/>
          <a:p>
            <a:pPr algn="ctr"/>
            <a:r>
              <a:rPr lang="pt-BR" sz="1400" dirty="0"/>
              <a:t>Walther A et al. </a:t>
            </a:r>
            <a:r>
              <a:rPr lang="pt-BR" sz="1400" b="0" i="0" u="none" strike="noStrike" baseline="0" dirty="0">
                <a:solidFill>
                  <a:srgbClr val="000000"/>
                </a:solidFill>
              </a:rPr>
              <a:t>JAMA </a:t>
            </a:r>
            <a:r>
              <a:rPr lang="pt-BR" sz="1400" b="0" i="0" u="none" strike="noStrike" baseline="0" dirty="0" err="1">
                <a:solidFill>
                  <a:srgbClr val="000000"/>
                </a:solidFill>
              </a:rPr>
              <a:t>Psychiatry</a:t>
            </a:r>
            <a:r>
              <a:rPr lang="pt-BR" sz="1400" b="0" i="0" u="none" strike="noStrike" baseline="0" dirty="0">
                <a:solidFill>
                  <a:srgbClr val="000000"/>
                </a:solidFill>
              </a:rPr>
              <a:t>. </a:t>
            </a:r>
            <a:r>
              <a:rPr lang="pt-BR" sz="1400" b="0" i="0" u="none" strike="noStrike" baseline="0" dirty="0"/>
              <a:t>2019 Jan; 76(1): 31–40.</a:t>
            </a:r>
            <a:endParaRPr lang="pt-BR" sz="1400" dirty="0"/>
          </a:p>
        </p:txBody>
      </p:sp>
      <p:sp>
        <p:nvSpPr>
          <p:cNvPr id="5" name="CaixaDeTexto 4">
            <a:extLst>
              <a:ext uri="{FF2B5EF4-FFF2-40B4-BE49-F238E27FC236}">
                <a16:creationId xmlns:a16="http://schemas.microsoft.com/office/drawing/2014/main" id="{4506D303-D6A1-450C-B7E5-315A9284F766}"/>
              </a:ext>
            </a:extLst>
          </p:cNvPr>
          <p:cNvSpPr txBox="1"/>
          <p:nvPr/>
        </p:nvSpPr>
        <p:spPr>
          <a:xfrm>
            <a:off x="-5893129" y="5233093"/>
            <a:ext cx="9997440" cy="369332"/>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solidFill>
                  <a:srgbClr val="000000"/>
                </a:solidFill>
                <a:latin typeface="Charis SIL"/>
              </a:rPr>
              <a:t> </a:t>
            </a:r>
            <a:endParaRPr lang="pt-BR" dirty="0"/>
          </a:p>
        </p:txBody>
      </p:sp>
      <p:sp>
        <p:nvSpPr>
          <p:cNvPr id="11" name="CaixaDeTexto 10">
            <a:extLst>
              <a:ext uri="{FF2B5EF4-FFF2-40B4-BE49-F238E27FC236}">
                <a16:creationId xmlns:a16="http://schemas.microsoft.com/office/drawing/2014/main" id="{8AA9B46E-FC2F-4E09-9D82-C63F50568F00}"/>
              </a:ext>
            </a:extLst>
          </p:cNvPr>
          <p:cNvSpPr txBox="1"/>
          <p:nvPr/>
        </p:nvSpPr>
        <p:spPr>
          <a:xfrm>
            <a:off x="5945080" y="3703036"/>
            <a:ext cx="6015790" cy="830997"/>
          </a:xfrm>
          <a:prstGeom prst="rect">
            <a:avLst/>
          </a:prstGeom>
          <a:noFill/>
        </p:spPr>
        <p:txBody>
          <a:bodyPr wrap="square">
            <a:spAutoFit/>
          </a:bodyPr>
          <a:lstStyle/>
          <a:p>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particularly</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when</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higher-dosage</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regimens</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were</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applied</a:t>
            </a:r>
            <a:r>
              <a:rPr lang="pt-BR" sz="2400" dirty="0">
                <a:effectLst/>
                <a:latin typeface="Calibri" panose="020F0502020204030204" pitchFamily="34" charset="0"/>
                <a:ea typeface="Calibri" panose="020F0502020204030204" pitchFamily="34" charset="0"/>
                <a:cs typeface="Times New Roman" panose="02020603050405020304" pitchFamily="18" charset="0"/>
              </a:rPr>
              <a:t> in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carefully</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selected</a:t>
            </a:r>
            <a:r>
              <a:rPr lang="pt-BR" sz="2400" dirty="0">
                <a:effectLst/>
                <a:latin typeface="Calibri" panose="020F0502020204030204" pitchFamily="34" charset="0"/>
                <a:ea typeface="Calibri" panose="020F0502020204030204" pitchFamily="34" charset="0"/>
                <a:cs typeface="Times New Roman" panose="02020603050405020304" pitchFamily="18" charset="0"/>
              </a:rPr>
              <a:t> samples</a:t>
            </a:r>
            <a:endParaRPr lang="pt-BR" sz="2400" dirty="0"/>
          </a:p>
        </p:txBody>
      </p:sp>
      <p:sp>
        <p:nvSpPr>
          <p:cNvPr id="10" name="CaixaDeTexto 9">
            <a:extLst>
              <a:ext uri="{FF2B5EF4-FFF2-40B4-BE49-F238E27FC236}">
                <a16:creationId xmlns:a16="http://schemas.microsoft.com/office/drawing/2014/main" id="{E8B60096-8D2F-44B2-AB9D-D68E440306E1}"/>
              </a:ext>
            </a:extLst>
          </p:cNvPr>
          <p:cNvSpPr txBox="1"/>
          <p:nvPr/>
        </p:nvSpPr>
        <p:spPr>
          <a:xfrm>
            <a:off x="5973678" y="2356114"/>
            <a:ext cx="4820651" cy="923330"/>
          </a:xfrm>
          <a:prstGeom prst="rect">
            <a:avLst/>
          </a:prstGeom>
          <a:noFill/>
        </p:spPr>
        <p:txBody>
          <a:bodyPr wrap="square">
            <a:spAutoFit/>
          </a:bodyPr>
          <a:lstStyle/>
          <a:p>
            <a:r>
              <a:rPr lang="pt-BR" sz="1800" dirty="0">
                <a:effectLst/>
                <a:latin typeface="Calibri" panose="020F0502020204030204" pitchFamily="34" charset="0"/>
                <a:ea typeface="Calibri" panose="020F0502020204030204" pitchFamily="34" charset="0"/>
                <a:cs typeface="Times New Roman" panose="02020603050405020304" pitchFamily="18" charset="0"/>
              </a:rPr>
              <a:t>Testosterone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treatment</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appears</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to</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effective</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efficacious</a:t>
            </a:r>
            <a:r>
              <a:rPr lang="pt-BR" sz="1800" dirty="0">
                <a:effectLst/>
                <a:latin typeface="Calibri" panose="020F0502020204030204" pitchFamily="34" charset="0"/>
                <a:ea typeface="Calibri" panose="020F0502020204030204" pitchFamily="34" charset="0"/>
                <a:cs typeface="Times New Roman" panose="02020603050405020304" pitchFamily="18" charset="0"/>
              </a:rPr>
              <a:t> in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reducing</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depressive</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symptoms</a:t>
            </a:r>
            <a:r>
              <a:rPr lang="pt-BR" sz="1800" dirty="0">
                <a:effectLst/>
                <a:latin typeface="Calibri" panose="020F0502020204030204" pitchFamily="34" charset="0"/>
                <a:ea typeface="Calibri" panose="020F0502020204030204" pitchFamily="34" charset="0"/>
                <a:cs typeface="Times New Roman" panose="02020603050405020304" pitchFamily="18" charset="0"/>
              </a:rPr>
              <a:t> in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men</a:t>
            </a:r>
            <a:r>
              <a:rPr lang="pt-BR" dirty="0">
                <a:latin typeface="Calibri" panose="020F0502020204030204" pitchFamily="34" charset="0"/>
                <a:ea typeface="Calibri" panose="020F0502020204030204" pitchFamily="34" charset="0"/>
                <a:cs typeface="Times New Roman" panose="02020603050405020304" pitchFamily="18" charset="0"/>
              </a:rPr>
              <a:t> ... </a:t>
            </a:r>
            <a:endParaRPr lang="pt-BR" dirty="0"/>
          </a:p>
        </p:txBody>
      </p:sp>
      <p:pic>
        <p:nvPicPr>
          <p:cNvPr id="8" name="Imagem 7">
            <a:extLst>
              <a:ext uri="{FF2B5EF4-FFF2-40B4-BE49-F238E27FC236}">
                <a16:creationId xmlns:a16="http://schemas.microsoft.com/office/drawing/2014/main" id="{4BFF0142-1AA1-4309-8672-DB783E4B0129}"/>
              </a:ext>
            </a:extLst>
          </p:cNvPr>
          <p:cNvPicPr>
            <a:picLocks noChangeAspect="1"/>
          </p:cNvPicPr>
          <p:nvPr/>
        </p:nvPicPr>
        <p:blipFill>
          <a:blip r:embed="rId3"/>
          <a:stretch>
            <a:fillRect/>
          </a:stretch>
        </p:blipFill>
        <p:spPr>
          <a:xfrm>
            <a:off x="411801" y="1255575"/>
            <a:ext cx="5272398" cy="4403073"/>
          </a:xfrm>
          <a:prstGeom prst="rect">
            <a:avLst/>
          </a:prstGeom>
        </p:spPr>
      </p:pic>
    </p:spTree>
    <p:extLst>
      <p:ext uri="{BB962C8B-B14F-4D97-AF65-F5344CB8AC3E}">
        <p14:creationId xmlns:p14="http://schemas.microsoft.com/office/powerpoint/2010/main" val="3906144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506D303-D6A1-450C-B7E5-315A9284F766}"/>
              </a:ext>
            </a:extLst>
          </p:cNvPr>
          <p:cNvSpPr txBox="1"/>
          <p:nvPr/>
        </p:nvSpPr>
        <p:spPr>
          <a:xfrm>
            <a:off x="-8009008" y="5233093"/>
            <a:ext cx="9997440" cy="369332"/>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solidFill>
                  <a:srgbClr val="000000"/>
                </a:solidFill>
                <a:latin typeface="Charis SIL"/>
              </a:rPr>
              <a:t> </a:t>
            </a:r>
            <a:endParaRPr lang="pt-BR" dirty="0"/>
          </a:p>
        </p:txBody>
      </p:sp>
      <p:sp>
        <p:nvSpPr>
          <p:cNvPr id="12" name="CaixaDeTexto 11">
            <a:extLst>
              <a:ext uri="{FF2B5EF4-FFF2-40B4-BE49-F238E27FC236}">
                <a16:creationId xmlns:a16="http://schemas.microsoft.com/office/drawing/2014/main" id="{5F01052E-5A77-4C98-AAF5-628C90E8C477}"/>
              </a:ext>
            </a:extLst>
          </p:cNvPr>
          <p:cNvSpPr txBox="1"/>
          <p:nvPr/>
        </p:nvSpPr>
        <p:spPr>
          <a:xfrm>
            <a:off x="764345" y="2595628"/>
            <a:ext cx="9997440" cy="3139321"/>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solidFill>
                  <a:srgbClr val="000000"/>
                </a:solidFill>
                <a:latin typeface="MGDKN C+ Adv O T 863180fb"/>
              </a:rPr>
              <a:t>To investigate and critically analyze the current evidence regarding the impact of TRT on depression and depressive symptoms in adult men with late-onset TD compared with placebo. </a:t>
            </a:r>
          </a:p>
          <a:p>
            <a:pPr marL="285750" indent="-285750" algn="l">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solidFill>
                  <a:srgbClr val="000000"/>
                </a:solidFill>
                <a:latin typeface="MGDKN C+ Adv O T 863180fb"/>
              </a:rPr>
              <a:t>Fifteen studies encompassing 1586 individuals were included. Six RCTs investigated the impact of TRT on patients with late-onset TD compared with placebo in patients with clinically signi</a:t>
            </a:r>
            <a:r>
              <a:rPr lang="en-US" sz="1800" b="0" i="0" u="none" strike="noStrike" baseline="0" dirty="0">
                <a:solidFill>
                  <a:srgbClr val="000000"/>
                </a:solidFill>
                <a:latin typeface="MGDNJ J+ Adv O T 863180fb+fb"/>
              </a:rPr>
              <a:t>fi</a:t>
            </a:r>
            <a:r>
              <a:rPr lang="en-US" sz="1800" b="0" i="0" u="none" strike="noStrike" baseline="0" dirty="0">
                <a:solidFill>
                  <a:srgbClr val="000000"/>
                </a:solidFill>
                <a:latin typeface="MGDKN C+ Adv O T 863180fb"/>
              </a:rPr>
              <a:t>cant levels of depression, and nine RCTs investigated the impact of TRT on patients with late-onset TD compared with placebo in patients with no clinically signi</a:t>
            </a:r>
            <a:r>
              <a:rPr lang="en-US" sz="1800" b="0" i="0" u="none" strike="noStrike" baseline="0" dirty="0">
                <a:solidFill>
                  <a:srgbClr val="000000"/>
                </a:solidFill>
                <a:latin typeface="MGDNJ J+ Adv O T 863180fb+fb"/>
              </a:rPr>
              <a:t>fi</a:t>
            </a:r>
            <a:r>
              <a:rPr lang="en-US" sz="1800" b="0" i="0" u="none" strike="noStrike" baseline="0" dirty="0">
                <a:solidFill>
                  <a:srgbClr val="000000"/>
                </a:solidFill>
                <a:latin typeface="MGDKN C+ Adv O T 863180fb"/>
              </a:rPr>
              <a:t>cant depression. </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solidFill>
                  <a:srgbClr val="000000"/>
                </a:solidFill>
                <a:latin typeface="MGDKN C+ Adv O T 863180fb"/>
              </a:rPr>
              <a:t>Investigated the effect of testosterone replacement therapy (TRT) on depressive symptoms in patients with late-onset testosterone de</a:t>
            </a:r>
            <a:r>
              <a:rPr lang="en-US" sz="1800" b="0" i="0" u="none" strike="noStrike" baseline="0" dirty="0">
                <a:solidFill>
                  <a:srgbClr val="000000"/>
                </a:solidFill>
                <a:latin typeface="MGDNJ J+ Adv O T 863180fb+fb"/>
              </a:rPr>
              <a:t>fi</a:t>
            </a:r>
            <a:r>
              <a:rPr lang="en-US" sz="1800" b="0" i="0" u="none" strike="noStrike" baseline="0" dirty="0">
                <a:solidFill>
                  <a:srgbClr val="000000"/>
                </a:solidFill>
                <a:latin typeface="MGDKN C+ Adv O T 863180fb"/>
              </a:rPr>
              <a:t>ciency. TRT improves depressive symptoms in most trials, except in patients with major depressive disorder. </a:t>
            </a:r>
            <a:endParaRPr lang="pt-BR" dirty="0"/>
          </a:p>
        </p:txBody>
      </p:sp>
      <p:pic>
        <p:nvPicPr>
          <p:cNvPr id="13" name="Espaço Reservado para Conteúdo 6" descr="Interface gráfica do usuário, Aplicativo&#10;&#10;Descrição gerada automaticamente com confiança média">
            <a:extLst>
              <a:ext uri="{FF2B5EF4-FFF2-40B4-BE49-F238E27FC236}">
                <a16:creationId xmlns:a16="http://schemas.microsoft.com/office/drawing/2014/main" id="{E2D4C71D-A825-404A-90BB-832DFE3F3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136" y="197434"/>
            <a:ext cx="7419655" cy="2079619"/>
          </a:xfrm>
          <a:prstGeom prst="rect">
            <a:avLst/>
          </a:prstGeom>
        </p:spPr>
      </p:pic>
      <p:sp>
        <p:nvSpPr>
          <p:cNvPr id="14" name="CaixaDeTexto 13">
            <a:extLst>
              <a:ext uri="{FF2B5EF4-FFF2-40B4-BE49-F238E27FC236}">
                <a16:creationId xmlns:a16="http://schemas.microsoft.com/office/drawing/2014/main" id="{F347A632-A878-477D-92C8-C21B63324968}"/>
              </a:ext>
            </a:extLst>
          </p:cNvPr>
          <p:cNvSpPr txBox="1"/>
          <p:nvPr/>
        </p:nvSpPr>
        <p:spPr>
          <a:xfrm>
            <a:off x="3848985" y="6383567"/>
            <a:ext cx="7828222" cy="276999"/>
          </a:xfrm>
          <a:prstGeom prst="rect">
            <a:avLst/>
          </a:prstGeom>
          <a:noFill/>
        </p:spPr>
        <p:txBody>
          <a:bodyPr wrap="square">
            <a:spAutoFit/>
          </a:bodyPr>
          <a:lstStyle/>
          <a:p>
            <a:r>
              <a:rPr lang="pt-BR" sz="1200" b="0" i="0" dirty="0">
                <a:solidFill>
                  <a:srgbClr val="212121"/>
                </a:solidFill>
                <a:effectLst/>
                <a:latin typeface="BlinkMacSystemFont"/>
              </a:rPr>
              <a:t>Vartolomei MD, et al. </a:t>
            </a:r>
            <a:r>
              <a:rPr lang="pt-BR" sz="1200" b="0" i="0" dirty="0" err="1">
                <a:solidFill>
                  <a:srgbClr val="212121"/>
                </a:solidFill>
                <a:effectLst/>
                <a:latin typeface="BlinkMacSystemFont"/>
              </a:rPr>
              <a:t>Eur</a:t>
            </a:r>
            <a:r>
              <a:rPr lang="pt-BR" sz="1200" b="0" i="0" dirty="0">
                <a:solidFill>
                  <a:srgbClr val="212121"/>
                </a:solidFill>
                <a:effectLst/>
                <a:latin typeface="BlinkMacSystemFont"/>
              </a:rPr>
              <a:t> </a:t>
            </a:r>
            <a:r>
              <a:rPr lang="pt-BR" sz="1200" b="0" i="0" dirty="0" err="1">
                <a:solidFill>
                  <a:srgbClr val="212121"/>
                </a:solidFill>
                <a:effectLst/>
                <a:latin typeface="BlinkMacSystemFont"/>
              </a:rPr>
              <a:t>Urol</a:t>
            </a:r>
            <a:r>
              <a:rPr lang="pt-BR" sz="1200" b="0" i="0" dirty="0">
                <a:solidFill>
                  <a:srgbClr val="212121"/>
                </a:solidFill>
                <a:effectLst/>
                <a:latin typeface="BlinkMacSystemFont"/>
              </a:rPr>
              <a:t> Focus. 2020 Jan 15;6(1):170-177</a:t>
            </a:r>
            <a:endParaRPr lang="pt-BR" sz="1200" dirty="0"/>
          </a:p>
        </p:txBody>
      </p:sp>
    </p:spTree>
    <p:extLst>
      <p:ext uri="{BB962C8B-B14F-4D97-AF65-F5344CB8AC3E}">
        <p14:creationId xmlns:p14="http://schemas.microsoft.com/office/powerpoint/2010/main" val="32934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CB46CE6A-EB9C-4123-9B49-E3A2D2B21242}"/>
              </a:ext>
            </a:extLst>
          </p:cNvPr>
          <p:cNvSpPr txBox="1"/>
          <p:nvPr/>
        </p:nvSpPr>
        <p:spPr>
          <a:xfrm>
            <a:off x="2747356" y="2123956"/>
            <a:ext cx="8271164" cy="830997"/>
          </a:xfrm>
          <a:prstGeom prst="rect">
            <a:avLst/>
          </a:prstGeom>
          <a:noFill/>
        </p:spPr>
        <p:txBody>
          <a:bodyPr wrap="square" rtlCol="0">
            <a:spAutoFit/>
          </a:bodyPr>
          <a:lstStyle/>
          <a:p>
            <a:pPr>
              <a:buClr>
                <a:srgbClr val="000000"/>
              </a:buClr>
              <a:buSzPct val="100000"/>
              <a:defRPr/>
            </a:pPr>
            <a:r>
              <a:rPr lang="pt-BR" sz="4800" b="1" dirty="0">
                <a:solidFill>
                  <a:srgbClr val="0070C0"/>
                </a:solidFill>
                <a:latin typeface="Calibri" panose="020F0502020204030204" pitchFamily="34" charset="0"/>
                <a:ea typeface="Verdana" panose="020B0604030504040204" pitchFamily="34" charset="0"/>
                <a:cs typeface="Calibri" panose="020F0502020204030204" pitchFamily="34" charset="0"/>
              </a:rPr>
              <a:t>Testosterone: general </a:t>
            </a:r>
            <a:r>
              <a:rPr lang="pt-BR" sz="48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aspects</a:t>
            </a:r>
            <a:endParaRPr lang="pt-BR" sz="48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cxnSp>
        <p:nvCxnSpPr>
          <p:cNvPr id="8" name="Straight Connector 11">
            <a:extLst>
              <a:ext uri="{FF2B5EF4-FFF2-40B4-BE49-F238E27FC236}">
                <a16:creationId xmlns:a16="http://schemas.microsoft.com/office/drawing/2014/main" id="{00475F0C-635B-42AB-B841-70DA44C8D4A6}"/>
              </a:ext>
            </a:extLst>
          </p:cNvPr>
          <p:cNvCxnSpPr>
            <a:cxnSpLocks/>
          </p:cNvCxnSpPr>
          <p:nvPr/>
        </p:nvCxnSpPr>
        <p:spPr>
          <a:xfrm>
            <a:off x="2899099" y="3044647"/>
            <a:ext cx="7479341" cy="0"/>
          </a:xfrm>
          <a:prstGeom prst="line">
            <a:avLst/>
          </a:prstGeom>
          <a:ln w="76200">
            <a:solidFill>
              <a:srgbClr val="D6AC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340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915D1F51-8B05-44D1-B4F8-021440A42BCC}"/>
              </a:ext>
            </a:extLst>
          </p:cNvPr>
          <p:cNvSpPr txBox="1"/>
          <p:nvPr/>
        </p:nvSpPr>
        <p:spPr>
          <a:xfrm>
            <a:off x="3848985" y="6522066"/>
            <a:ext cx="7828222" cy="276999"/>
          </a:xfrm>
          <a:prstGeom prst="rect">
            <a:avLst/>
          </a:prstGeom>
          <a:noFill/>
        </p:spPr>
        <p:txBody>
          <a:bodyPr wrap="square">
            <a:spAutoFit/>
          </a:bodyPr>
          <a:lstStyle/>
          <a:p>
            <a:r>
              <a:rPr lang="pt-BR" sz="1200" b="0" i="0" dirty="0">
                <a:solidFill>
                  <a:srgbClr val="212121"/>
                </a:solidFill>
                <a:effectLst/>
                <a:latin typeface="BlinkMacSystemFont"/>
              </a:rPr>
              <a:t>Vartolomei MD, et al. </a:t>
            </a:r>
            <a:r>
              <a:rPr lang="pt-BR" sz="1200" b="0" i="0" dirty="0" err="1">
                <a:solidFill>
                  <a:srgbClr val="212121"/>
                </a:solidFill>
                <a:effectLst/>
                <a:latin typeface="BlinkMacSystemFont"/>
              </a:rPr>
              <a:t>Eur</a:t>
            </a:r>
            <a:r>
              <a:rPr lang="pt-BR" sz="1200" b="0" i="0" dirty="0">
                <a:solidFill>
                  <a:srgbClr val="212121"/>
                </a:solidFill>
                <a:effectLst/>
                <a:latin typeface="BlinkMacSystemFont"/>
              </a:rPr>
              <a:t> </a:t>
            </a:r>
            <a:r>
              <a:rPr lang="pt-BR" sz="1200" b="0" i="0" dirty="0" err="1">
                <a:solidFill>
                  <a:srgbClr val="212121"/>
                </a:solidFill>
                <a:effectLst/>
                <a:latin typeface="BlinkMacSystemFont"/>
              </a:rPr>
              <a:t>Urol</a:t>
            </a:r>
            <a:r>
              <a:rPr lang="pt-BR" sz="1200" b="0" i="0" dirty="0">
                <a:solidFill>
                  <a:srgbClr val="212121"/>
                </a:solidFill>
                <a:effectLst/>
                <a:latin typeface="BlinkMacSystemFont"/>
              </a:rPr>
              <a:t> Focus. 2020 Jan 15;6(1):170-177</a:t>
            </a:r>
            <a:endParaRPr lang="pt-BR" sz="1200" dirty="0"/>
          </a:p>
        </p:txBody>
      </p:sp>
      <p:pic>
        <p:nvPicPr>
          <p:cNvPr id="5" name="Imagem 4">
            <a:extLst>
              <a:ext uri="{FF2B5EF4-FFF2-40B4-BE49-F238E27FC236}">
                <a16:creationId xmlns:a16="http://schemas.microsoft.com/office/drawing/2014/main" id="{5CFE169A-0DE6-49F7-8542-49DCFDA2593F}"/>
              </a:ext>
            </a:extLst>
          </p:cNvPr>
          <p:cNvPicPr>
            <a:picLocks noChangeAspect="1"/>
          </p:cNvPicPr>
          <p:nvPr/>
        </p:nvPicPr>
        <p:blipFill>
          <a:blip r:embed="rId3"/>
          <a:stretch>
            <a:fillRect/>
          </a:stretch>
        </p:blipFill>
        <p:spPr>
          <a:xfrm>
            <a:off x="172174" y="120257"/>
            <a:ext cx="11847652" cy="2751350"/>
          </a:xfrm>
          <a:prstGeom prst="rect">
            <a:avLst/>
          </a:prstGeom>
        </p:spPr>
      </p:pic>
      <p:pic>
        <p:nvPicPr>
          <p:cNvPr id="9" name="Imagem 8">
            <a:extLst>
              <a:ext uri="{FF2B5EF4-FFF2-40B4-BE49-F238E27FC236}">
                <a16:creationId xmlns:a16="http://schemas.microsoft.com/office/drawing/2014/main" id="{5E496107-4F4B-46B9-BA88-7867A2DB4715}"/>
              </a:ext>
            </a:extLst>
          </p:cNvPr>
          <p:cNvPicPr>
            <a:picLocks noChangeAspect="1"/>
          </p:cNvPicPr>
          <p:nvPr/>
        </p:nvPicPr>
        <p:blipFill>
          <a:blip r:embed="rId4"/>
          <a:stretch>
            <a:fillRect/>
          </a:stretch>
        </p:blipFill>
        <p:spPr>
          <a:xfrm>
            <a:off x="172174" y="3172867"/>
            <a:ext cx="11847652" cy="3304753"/>
          </a:xfrm>
          <a:prstGeom prst="rect">
            <a:avLst/>
          </a:prstGeom>
        </p:spPr>
      </p:pic>
    </p:spTree>
    <p:extLst>
      <p:ext uri="{BB962C8B-B14F-4D97-AF65-F5344CB8AC3E}">
        <p14:creationId xmlns:p14="http://schemas.microsoft.com/office/powerpoint/2010/main" val="3011277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9D11E-75F2-4993-AEB2-0DFDEBC06B15}"/>
              </a:ext>
            </a:extLst>
          </p:cNvPr>
          <p:cNvSpPr>
            <a:spLocks noGrp="1"/>
          </p:cNvSpPr>
          <p:nvPr>
            <p:ph type="title"/>
          </p:nvPr>
        </p:nvSpPr>
        <p:spPr>
          <a:xfrm>
            <a:off x="242776" y="-92113"/>
            <a:ext cx="10515600" cy="1325563"/>
          </a:xfrm>
        </p:spPr>
        <p:txBody>
          <a:bodyPr>
            <a:normAutofit/>
          </a:bodyPr>
          <a:lstStyle/>
          <a:p>
            <a:pPr algn="l"/>
            <a:r>
              <a:rPr lang="pt-BR" sz="2800" b="1" dirty="0" err="1">
                <a:solidFill>
                  <a:srgbClr val="002060"/>
                </a:solidFill>
                <a:latin typeface="+mn-lt"/>
              </a:rPr>
              <a:t>Results</a:t>
            </a:r>
            <a:r>
              <a:rPr lang="pt-BR" sz="2800" b="1" dirty="0">
                <a:solidFill>
                  <a:srgbClr val="002060"/>
                </a:solidFill>
                <a:latin typeface="+mn-lt"/>
              </a:rPr>
              <a:t>: TRT </a:t>
            </a:r>
            <a:r>
              <a:rPr lang="pt-BR" sz="2800" b="1" dirty="0" err="1">
                <a:solidFill>
                  <a:srgbClr val="002060"/>
                </a:solidFill>
                <a:latin typeface="+mn-lt"/>
              </a:rPr>
              <a:t>on</a:t>
            </a:r>
            <a:r>
              <a:rPr lang="pt-BR" sz="2800" b="1" dirty="0">
                <a:solidFill>
                  <a:srgbClr val="002060"/>
                </a:solidFill>
                <a:latin typeface="+mn-lt"/>
              </a:rPr>
              <a:t> </a:t>
            </a:r>
            <a:r>
              <a:rPr lang="pt-BR" sz="2800" b="1" dirty="0" err="1">
                <a:solidFill>
                  <a:srgbClr val="002060"/>
                </a:solidFill>
                <a:latin typeface="+mn-lt"/>
              </a:rPr>
              <a:t>depressive</a:t>
            </a:r>
            <a:r>
              <a:rPr lang="pt-BR" sz="2800" b="1" dirty="0">
                <a:solidFill>
                  <a:srgbClr val="002060"/>
                </a:solidFill>
                <a:latin typeface="+mn-lt"/>
              </a:rPr>
              <a:t> </a:t>
            </a:r>
            <a:r>
              <a:rPr lang="pt-BR" sz="2800" b="1" dirty="0" err="1">
                <a:solidFill>
                  <a:srgbClr val="002060"/>
                </a:solidFill>
                <a:latin typeface="+mn-lt"/>
              </a:rPr>
              <a:t>disorders</a:t>
            </a:r>
            <a:r>
              <a:rPr lang="pt-BR" sz="2800" b="1" dirty="0">
                <a:solidFill>
                  <a:srgbClr val="002060"/>
                </a:solidFill>
                <a:latin typeface="+mn-lt"/>
              </a:rPr>
              <a:t> in </a:t>
            </a:r>
            <a:r>
              <a:rPr lang="pt-BR" sz="2800" b="1" dirty="0" err="1">
                <a:solidFill>
                  <a:srgbClr val="002060"/>
                </a:solidFill>
                <a:latin typeface="+mn-lt"/>
              </a:rPr>
              <a:t>patients</a:t>
            </a:r>
            <a:r>
              <a:rPr lang="pt-BR" sz="2800" b="1" dirty="0">
                <a:solidFill>
                  <a:srgbClr val="002060"/>
                </a:solidFill>
                <a:latin typeface="+mn-lt"/>
              </a:rPr>
              <a:t> </a:t>
            </a:r>
            <a:r>
              <a:rPr lang="pt-BR" sz="2800" b="1" dirty="0" err="1">
                <a:solidFill>
                  <a:srgbClr val="002060"/>
                </a:solidFill>
                <a:latin typeface="+mn-lt"/>
              </a:rPr>
              <a:t>with</a:t>
            </a:r>
            <a:r>
              <a:rPr lang="pt-BR" sz="2800" b="1" dirty="0">
                <a:solidFill>
                  <a:srgbClr val="002060"/>
                </a:solidFill>
                <a:latin typeface="+mn-lt"/>
              </a:rPr>
              <a:t> LOH</a:t>
            </a:r>
          </a:p>
        </p:txBody>
      </p:sp>
      <p:sp>
        <p:nvSpPr>
          <p:cNvPr id="12" name="CaixaDeTexto 11">
            <a:extLst>
              <a:ext uri="{FF2B5EF4-FFF2-40B4-BE49-F238E27FC236}">
                <a16:creationId xmlns:a16="http://schemas.microsoft.com/office/drawing/2014/main" id="{D3342948-D2B5-4909-B7D3-861169DCC896}"/>
              </a:ext>
            </a:extLst>
          </p:cNvPr>
          <p:cNvSpPr txBox="1"/>
          <p:nvPr/>
        </p:nvSpPr>
        <p:spPr>
          <a:xfrm>
            <a:off x="2829951" y="6634231"/>
            <a:ext cx="6836898" cy="246221"/>
          </a:xfrm>
          <a:prstGeom prst="rect">
            <a:avLst/>
          </a:prstGeom>
          <a:noFill/>
        </p:spPr>
        <p:txBody>
          <a:bodyPr wrap="square" rtlCol="0">
            <a:spAutoFit/>
          </a:bodyPr>
          <a:lstStyle/>
          <a:p>
            <a:pPr algn="ctr"/>
            <a:r>
              <a:rPr lang="pt-BR" sz="1000" dirty="0"/>
              <a:t>Vartolomei MD et al. </a:t>
            </a:r>
            <a:r>
              <a:rPr lang="pt-BR" sz="1000" b="0" i="0" u="none" strike="noStrike" baseline="0" dirty="0">
                <a:solidFill>
                  <a:srgbClr val="000000"/>
                </a:solidFill>
              </a:rPr>
              <a:t>E </a:t>
            </a:r>
            <a:r>
              <a:rPr lang="pt-BR" sz="1000" b="0" i="0" u="none" strike="noStrike" baseline="0" dirty="0" err="1">
                <a:solidFill>
                  <a:srgbClr val="000000"/>
                </a:solidFill>
              </a:rPr>
              <a:t>uropean</a:t>
            </a:r>
            <a:r>
              <a:rPr lang="pt-BR" sz="1000" b="0" i="0" u="none" strike="noStrike" baseline="0" dirty="0">
                <a:solidFill>
                  <a:srgbClr val="000000"/>
                </a:solidFill>
              </a:rPr>
              <a:t>  </a:t>
            </a:r>
            <a:r>
              <a:rPr lang="pt-BR" sz="1000" b="0" i="0" u="none" strike="noStrike" baseline="0" dirty="0" err="1">
                <a:solidFill>
                  <a:srgbClr val="000000"/>
                </a:solidFill>
              </a:rPr>
              <a:t>Urology</a:t>
            </a:r>
            <a:r>
              <a:rPr lang="pt-BR" sz="1000" b="0" i="0" u="none" strike="noStrike" baseline="0" dirty="0">
                <a:solidFill>
                  <a:srgbClr val="000000"/>
                </a:solidFill>
              </a:rPr>
              <a:t> Focus.  2 0 18.</a:t>
            </a:r>
            <a:endParaRPr lang="pt-BR" sz="1000" dirty="0"/>
          </a:p>
        </p:txBody>
      </p:sp>
      <p:pic>
        <p:nvPicPr>
          <p:cNvPr id="5" name="Imagem 4">
            <a:extLst>
              <a:ext uri="{FF2B5EF4-FFF2-40B4-BE49-F238E27FC236}">
                <a16:creationId xmlns:a16="http://schemas.microsoft.com/office/drawing/2014/main" id="{7C0EF12F-66CE-479B-BE6C-19CD8F741BA1}"/>
              </a:ext>
            </a:extLst>
          </p:cNvPr>
          <p:cNvPicPr>
            <a:picLocks noChangeAspect="1"/>
          </p:cNvPicPr>
          <p:nvPr/>
        </p:nvPicPr>
        <p:blipFill>
          <a:blip r:embed="rId3"/>
          <a:stretch>
            <a:fillRect/>
          </a:stretch>
        </p:blipFill>
        <p:spPr>
          <a:xfrm>
            <a:off x="246322" y="1007878"/>
            <a:ext cx="11702902" cy="5483646"/>
          </a:xfrm>
          <a:prstGeom prst="rect">
            <a:avLst/>
          </a:prstGeom>
        </p:spPr>
      </p:pic>
    </p:spTree>
    <p:extLst>
      <p:ext uri="{BB962C8B-B14F-4D97-AF65-F5344CB8AC3E}">
        <p14:creationId xmlns:p14="http://schemas.microsoft.com/office/powerpoint/2010/main" val="2737861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C26D5F2A-6DE6-4BFE-904B-FD47B37F1305}"/>
              </a:ext>
            </a:extLst>
          </p:cNvPr>
          <p:cNvCxnSpPr>
            <a:cxnSpLocks/>
          </p:cNvCxnSpPr>
          <p:nvPr/>
        </p:nvCxnSpPr>
        <p:spPr>
          <a:xfrm>
            <a:off x="528695" y="9967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19" name="Rectangle 3">
            <a:extLst>
              <a:ext uri="{FF2B5EF4-FFF2-40B4-BE49-F238E27FC236}">
                <a16:creationId xmlns:a16="http://schemas.microsoft.com/office/drawing/2014/main" id="{DC26A7C9-CFC6-4D22-9E8D-70BC9AFD247E}"/>
              </a:ext>
            </a:extLst>
          </p:cNvPr>
          <p:cNvSpPr txBox="1">
            <a:spLocks noChangeArrowheads="1"/>
          </p:cNvSpPr>
          <p:nvPr/>
        </p:nvSpPr>
        <p:spPr bwMode="auto">
          <a:xfrm>
            <a:off x="1015780" y="1997931"/>
            <a:ext cx="10443369" cy="1431068"/>
          </a:xfrm>
          <a:prstGeom prst="rect">
            <a:avLst/>
          </a:prstGeom>
          <a:noFill/>
          <a:ln w="9525">
            <a:noFill/>
            <a:miter lim="800000"/>
            <a:headEnd/>
            <a:tailEnd/>
          </a:ln>
        </p:spPr>
        <p:txBody>
          <a:bodyPr lIns="119984" tIns="59992" rIns="119984" bIns="59992"/>
          <a:lstStyle/>
          <a:p>
            <a:pPr marL="0" lvl="1" eaLnBrk="1" hangingPunct="1">
              <a:lnSpc>
                <a:spcPct val="130000"/>
              </a:lnSpc>
              <a:spcBef>
                <a:spcPts val="3307"/>
              </a:spcBef>
              <a:buClr>
                <a:srgbClr val="0C7DFF"/>
              </a:buClr>
              <a:buSzPct val="85000"/>
              <a:tabLst>
                <a:tab pos="262469" algn="l"/>
              </a:tabLst>
              <a:defRPr/>
            </a:pPr>
            <a:r>
              <a:rPr lang="en-US" sz="2400" b="1" kern="0" dirty="0">
                <a:latin typeface="+mn-lt"/>
                <a:cs typeface="Arial" charset="0"/>
              </a:rPr>
              <a:t>Genetic polymorphism of the androgen receptor seems to determine the vulnerability of some men to depression, which would be triggered when T levels decrease below a certain threshold in this subpopulation</a:t>
            </a:r>
            <a:endParaRPr lang="pt-BR" sz="2400" b="1" dirty="0">
              <a:solidFill>
                <a:prstClr val="black"/>
              </a:solidFill>
              <a:latin typeface="+mn-lt"/>
              <a:cs typeface="Arial" charset="0"/>
              <a:sym typeface="Symbol" pitchFamily="18" charset="2"/>
            </a:endParaRPr>
          </a:p>
        </p:txBody>
      </p:sp>
      <p:sp>
        <p:nvSpPr>
          <p:cNvPr id="20" name="CaixaDeTexto 3">
            <a:extLst>
              <a:ext uri="{FF2B5EF4-FFF2-40B4-BE49-F238E27FC236}">
                <a16:creationId xmlns:a16="http://schemas.microsoft.com/office/drawing/2014/main" id="{92E12F19-78B1-4AC5-BB63-D89A9781CC68}"/>
              </a:ext>
            </a:extLst>
          </p:cNvPr>
          <p:cNvSpPr txBox="1"/>
          <p:nvPr/>
        </p:nvSpPr>
        <p:spPr>
          <a:xfrm>
            <a:off x="1843549" y="6220343"/>
            <a:ext cx="9106715" cy="336599"/>
          </a:xfrm>
          <a:prstGeom prst="rect">
            <a:avLst/>
          </a:prstGeom>
          <a:noFill/>
        </p:spPr>
        <p:txBody>
          <a:bodyPr wrap="square" lIns="119984" tIns="59992" rIns="119984" bIns="59992">
            <a:spAutoFit/>
          </a:bodyPr>
          <a:lstStyle>
            <a:defPPr>
              <a:defRPr lang="ms-MY"/>
            </a:defPPr>
            <a:lvl1pPr algn="l" rtl="0" eaLnBrk="0" fontAlgn="base" hangingPunct="0">
              <a:spcBef>
                <a:spcPct val="0"/>
              </a:spcBef>
              <a:spcAft>
                <a:spcPct val="0"/>
              </a:spcAft>
              <a:defRPr sz="2100" kern="1200">
                <a:solidFill>
                  <a:schemeClr val="tx1"/>
                </a:solidFill>
                <a:latin typeface="Arial" panose="020B0604020202020204" pitchFamily="34" charset="0"/>
                <a:ea typeface="+mn-ea"/>
                <a:cs typeface="Arial" panose="020B0604020202020204" pitchFamily="34" charset="0"/>
              </a:defRPr>
            </a:lvl1pPr>
            <a:lvl2pPr marL="454025" indent="1588" algn="l" rtl="0" eaLnBrk="0" fontAlgn="base" hangingPunct="0">
              <a:spcBef>
                <a:spcPct val="0"/>
              </a:spcBef>
              <a:spcAft>
                <a:spcPct val="0"/>
              </a:spcAft>
              <a:defRPr sz="2100" kern="1200">
                <a:solidFill>
                  <a:schemeClr val="tx1"/>
                </a:solidFill>
                <a:latin typeface="Arial" panose="020B0604020202020204" pitchFamily="34" charset="0"/>
                <a:ea typeface="+mn-ea"/>
                <a:cs typeface="Arial" panose="020B0604020202020204" pitchFamily="34" charset="0"/>
              </a:defRPr>
            </a:lvl2pPr>
            <a:lvl3pPr marL="911225" indent="1588" algn="l" rtl="0" eaLnBrk="0" fontAlgn="base" hangingPunct="0">
              <a:spcBef>
                <a:spcPct val="0"/>
              </a:spcBef>
              <a:spcAft>
                <a:spcPct val="0"/>
              </a:spcAft>
              <a:defRPr sz="2100" kern="1200">
                <a:solidFill>
                  <a:schemeClr val="tx1"/>
                </a:solidFill>
                <a:latin typeface="Arial" panose="020B0604020202020204" pitchFamily="34" charset="0"/>
                <a:ea typeface="+mn-ea"/>
                <a:cs typeface="Arial" panose="020B0604020202020204" pitchFamily="34" charset="0"/>
              </a:defRPr>
            </a:lvl3pPr>
            <a:lvl4pPr marL="1368425" indent="1588" algn="l" rtl="0" eaLnBrk="0" fontAlgn="base" hangingPunct="0">
              <a:spcBef>
                <a:spcPct val="0"/>
              </a:spcBef>
              <a:spcAft>
                <a:spcPct val="0"/>
              </a:spcAft>
              <a:defRPr sz="2100" kern="1200">
                <a:solidFill>
                  <a:schemeClr val="tx1"/>
                </a:solidFill>
                <a:latin typeface="Arial" panose="020B0604020202020204" pitchFamily="34" charset="0"/>
                <a:ea typeface="+mn-ea"/>
                <a:cs typeface="Arial" panose="020B0604020202020204" pitchFamily="34" charset="0"/>
              </a:defRPr>
            </a:lvl4pPr>
            <a:lvl5pPr marL="1825625" indent="1588" algn="l" rtl="0" eaLnBrk="0" fontAlgn="base" hangingPunct="0">
              <a:spcBef>
                <a:spcPct val="0"/>
              </a:spcBef>
              <a:spcAft>
                <a:spcPct val="0"/>
              </a:spcAft>
              <a:defRPr sz="2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1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pt-BR" altLang="pt-BR" sz="1400" dirty="0" err="1">
                <a:latin typeface="+mn-lt"/>
                <a:cs typeface="Arial" charset="0"/>
                <a:sym typeface="Wingdings 2" pitchFamily="18" charset="2"/>
              </a:rPr>
              <a:t>Seidman</a:t>
            </a:r>
            <a:r>
              <a:rPr lang="pt-BR" altLang="pt-BR" sz="1400" dirty="0">
                <a:latin typeface="+mn-lt"/>
                <a:cs typeface="Arial" charset="0"/>
                <a:sym typeface="Wingdings 2" pitchFamily="18" charset="2"/>
              </a:rPr>
              <a:t> SN et al. </a:t>
            </a:r>
            <a:r>
              <a:rPr lang="pt-BR" altLang="pt-BR" sz="1400" dirty="0" err="1">
                <a:latin typeface="+mn-lt"/>
                <a:cs typeface="Arial" charset="0"/>
                <a:sym typeface="Wingdings 2" pitchFamily="18" charset="2"/>
              </a:rPr>
              <a:t>Biol Psychiatry. 2001;50(5):371-6</a:t>
            </a:r>
          </a:p>
        </p:txBody>
      </p:sp>
      <p:sp>
        <p:nvSpPr>
          <p:cNvPr id="10" name="TextBox 3">
            <a:extLst>
              <a:ext uri="{FF2B5EF4-FFF2-40B4-BE49-F238E27FC236}">
                <a16:creationId xmlns:a16="http://schemas.microsoft.com/office/drawing/2014/main" id="{DE23F0BF-7448-4B0A-A69A-A548EB6B7EEC}"/>
              </a:ext>
            </a:extLst>
          </p:cNvPr>
          <p:cNvSpPr txBox="1"/>
          <p:nvPr/>
        </p:nvSpPr>
        <p:spPr>
          <a:xfrm>
            <a:off x="431377" y="312588"/>
            <a:ext cx="6617123" cy="646331"/>
          </a:xfrm>
          <a:prstGeom prst="rect">
            <a:avLst/>
          </a:prstGeom>
          <a:noFill/>
        </p:spPr>
        <p:txBody>
          <a:bodyPr wrap="square" rtlCol="0">
            <a:spAutoFit/>
          </a:bodyPr>
          <a:lstStyle/>
          <a:p>
            <a:pPr>
              <a:buClr>
                <a:srgbClr val="000000"/>
              </a:buClr>
              <a:buSzPct val="100000"/>
              <a:defRPr/>
            </a:pP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AR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polymorphism</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and</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depression</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71246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ext uri="{D42A27DB-BD31-4B8C-83A1-F6EECF244321}">
                <p14:modId xmlns:p14="http://schemas.microsoft.com/office/powerpoint/2010/main" val="1854786977"/>
              </p:ext>
            </p:extLst>
          </p:nvPr>
        </p:nvGraphicFramePr>
        <p:xfrm>
          <a:off x="1973264" y="903437"/>
          <a:ext cx="8207375" cy="5641975"/>
        </p:xfrm>
        <a:graphic>
          <a:graphicData uri="http://schemas.openxmlformats.org/presentationml/2006/ole">
            <mc:AlternateContent xmlns:mc="http://schemas.openxmlformats.org/markup-compatibility/2006">
              <mc:Choice xmlns:v="urn:schemas-microsoft-com:vml" Requires="v">
                <p:oleObj r:id="rId4" imgW="8212024" imgH="5639289" progId="Excel.Chart.8">
                  <p:embed/>
                </p:oleObj>
              </mc:Choice>
              <mc:Fallback>
                <p:oleObj r:id="rId4" imgW="8212024" imgH="5639289" progId="Excel.Chart.8">
                  <p:embed/>
                  <p:pic>
                    <p:nvPicPr>
                      <p:cNvPr id="153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264" y="903437"/>
                        <a:ext cx="8207375"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Text Box 4"/>
          <p:cNvSpPr txBox="1">
            <a:spLocks noChangeArrowheads="1"/>
          </p:cNvSpPr>
          <p:nvPr/>
        </p:nvSpPr>
        <p:spPr bwMode="auto">
          <a:xfrm rot="16200000">
            <a:off x="559594" y="3337867"/>
            <a:ext cx="23923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eaLnBrk="1" hangingPunct="1">
              <a:spcBef>
                <a:spcPct val="0"/>
              </a:spcBef>
              <a:buFontTx/>
              <a:buNone/>
            </a:pPr>
            <a:r>
              <a:rPr lang="de-DE" altLang="de-DE" sz="1800" b="1" dirty="0">
                <a:ea typeface="MS PGothic" pitchFamily="34" charset="-128"/>
              </a:rPr>
              <a:t>% With Depression</a:t>
            </a:r>
          </a:p>
          <a:p>
            <a:pPr algn="ctr" eaLnBrk="1" hangingPunct="1">
              <a:spcBef>
                <a:spcPct val="0"/>
              </a:spcBef>
              <a:buFontTx/>
              <a:buNone/>
            </a:pPr>
            <a:r>
              <a:rPr lang="de-DE" altLang="de-DE" sz="1200" b="1" dirty="0">
                <a:ea typeface="MS PGothic" pitchFamily="34" charset="-128"/>
              </a:rPr>
              <a:t>(Patient Health Questionnaire)</a:t>
            </a:r>
          </a:p>
        </p:txBody>
      </p:sp>
      <p:sp>
        <p:nvSpPr>
          <p:cNvPr id="15365" name="Text Box 5"/>
          <p:cNvSpPr txBox="1">
            <a:spLocks noChangeArrowheads="1"/>
          </p:cNvSpPr>
          <p:nvPr/>
        </p:nvSpPr>
        <p:spPr bwMode="auto">
          <a:xfrm rot="534510">
            <a:off x="2705101" y="6232673"/>
            <a:ext cx="316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eaLnBrk="1" hangingPunct="1">
              <a:spcBef>
                <a:spcPct val="0"/>
              </a:spcBef>
              <a:buFontTx/>
              <a:buNone/>
            </a:pPr>
            <a:r>
              <a:rPr lang="de-DE" altLang="de-DE" sz="1800" b="1">
                <a:ea typeface="MS PGothic" pitchFamily="34" charset="-128"/>
              </a:rPr>
              <a:t>Total Testosterone nmol / L</a:t>
            </a:r>
          </a:p>
        </p:txBody>
      </p:sp>
      <p:sp>
        <p:nvSpPr>
          <p:cNvPr id="15366" name="Text Box 6"/>
          <p:cNvSpPr txBox="1">
            <a:spLocks noChangeArrowheads="1"/>
          </p:cNvSpPr>
          <p:nvPr/>
        </p:nvSpPr>
        <p:spPr bwMode="auto">
          <a:xfrm rot="532033">
            <a:off x="3206750" y="5926287"/>
            <a:ext cx="3081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eaLnBrk="1" hangingPunct="1">
              <a:spcBef>
                <a:spcPct val="0"/>
              </a:spcBef>
              <a:buFontTx/>
              <a:buNone/>
            </a:pPr>
            <a:r>
              <a:rPr lang="de-DE" altLang="de-DE" sz="1800" b="1">
                <a:ea typeface="MS PGothic" pitchFamily="34" charset="-128"/>
              </a:rPr>
              <a:t>&lt;10          10 – 12           &gt;12</a:t>
            </a:r>
          </a:p>
        </p:txBody>
      </p:sp>
      <p:sp>
        <p:nvSpPr>
          <p:cNvPr id="15367" name="Text Box 7"/>
          <p:cNvSpPr txBox="1">
            <a:spLocks noChangeArrowheads="1"/>
          </p:cNvSpPr>
          <p:nvPr/>
        </p:nvSpPr>
        <p:spPr bwMode="auto">
          <a:xfrm rot="19782498">
            <a:off x="7751724" y="5976855"/>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eaLnBrk="1" hangingPunct="1">
              <a:spcBef>
                <a:spcPct val="0"/>
              </a:spcBef>
              <a:buFontTx/>
              <a:buNone/>
            </a:pPr>
            <a:r>
              <a:rPr lang="de-DE" altLang="de-DE" sz="1800" b="1" dirty="0">
                <a:ea typeface="MS PGothic" pitchFamily="34" charset="-128"/>
              </a:rPr>
              <a:t>AR CAGn</a:t>
            </a:r>
          </a:p>
        </p:txBody>
      </p:sp>
      <p:sp>
        <p:nvSpPr>
          <p:cNvPr id="15368" name="Text Box 8"/>
          <p:cNvSpPr txBox="1">
            <a:spLocks noChangeArrowheads="1"/>
          </p:cNvSpPr>
          <p:nvPr/>
        </p:nvSpPr>
        <p:spPr bwMode="auto">
          <a:xfrm rot="19890328">
            <a:off x="6892926" y="5767537"/>
            <a:ext cx="1992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eaLnBrk="1" hangingPunct="1">
              <a:spcBef>
                <a:spcPct val="0"/>
              </a:spcBef>
              <a:buFontTx/>
              <a:buNone/>
            </a:pPr>
            <a:r>
              <a:rPr lang="de-DE" altLang="de-DE" sz="1800" b="1">
                <a:ea typeface="MS PGothic" pitchFamily="34" charset="-128"/>
              </a:rPr>
              <a:t>&lt;19   19–24   &gt;24</a:t>
            </a:r>
          </a:p>
        </p:txBody>
      </p:sp>
      <p:sp>
        <p:nvSpPr>
          <p:cNvPr id="15371" name="Text Box 10"/>
          <p:cNvSpPr txBox="1">
            <a:spLocks noChangeArrowheads="1"/>
          </p:cNvSpPr>
          <p:nvPr/>
        </p:nvSpPr>
        <p:spPr bwMode="auto">
          <a:xfrm>
            <a:off x="8956260" y="4023094"/>
            <a:ext cx="1871204" cy="646331"/>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eaLnBrk="1" hangingPunct="1">
              <a:spcBef>
                <a:spcPct val="0"/>
              </a:spcBef>
              <a:buFontTx/>
              <a:buNone/>
            </a:pPr>
            <a:r>
              <a:rPr lang="de-DE" altLang="de-DE" sz="1800" dirty="0">
                <a:ea typeface="MS PGothic" pitchFamily="34" charset="-128"/>
              </a:rPr>
              <a:t>P=0.01     T</a:t>
            </a:r>
          </a:p>
          <a:p>
            <a:pPr eaLnBrk="1" hangingPunct="1">
              <a:spcBef>
                <a:spcPct val="0"/>
              </a:spcBef>
              <a:buFontTx/>
              <a:buNone/>
            </a:pPr>
            <a:r>
              <a:rPr lang="de-DE" altLang="de-DE" sz="1800" dirty="0">
                <a:ea typeface="MS PGothic" pitchFamily="34" charset="-128"/>
              </a:rPr>
              <a:t>P&lt;0.001   CAGn</a:t>
            </a:r>
          </a:p>
        </p:txBody>
      </p:sp>
      <p:sp>
        <p:nvSpPr>
          <p:cNvPr id="126987" name="Line 11"/>
          <p:cNvSpPr>
            <a:spLocks noChangeShapeType="1"/>
          </p:cNvSpPr>
          <p:nvPr/>
        </p:nvSpPr>
        <p:spPr bwMode="auto">
          <a:xfrm flipV="1">
            <a:off x="4079876" y="3709114"/>
            <a:ext cx="3783341" cy="302646"/>
          </a:xfrm>
          <a:prstGeom prst="line">
            <a:avLst/>
          </a:prstGeom>
          <a:noFill/>
          <a:ln w="127000" cap="rnd">
            <a:gradFill flip="none" rotWithShape="1">
              <a:gsLst>
                <a:gs pos="0">
                  <a:srgbClr val="FFF200">
                    <a:lumMod val="94000"/>
                    <a:lumOff val="6000"/>
                  </a:srgbClr>
                </a:gs>
                <a:gs pos="45000">
                  <a:srgbClr val="FF7A00"/>
                </a:gs>
                <a:gs pos="70000">
                  <a:srgbClr val="FF0300"/>
                </a:gs>
                <a:gs pos="100000">
                  <a:srgbClr val="4D0808"/>
                </a:gs>
              </a:gsLst>
              <a:lin ang="5400000" scaled="1"/>
              <a:tileRect/>
            </a:gradFill>
            <a:round/>
            <a:headEnd w="lg" len="med"/>
            <a:tailEnd type="triangle" w="sm" len="sm"/>
          </a:ln>
          <a:effectLst>
            <a:reflection blurRad="6350" endPos="0" dir="5400000" sy="-100000" algn="bl" rotWithShape="0"/>
          </a:effectLst>
          <a:scene3d>
            <a:camera prst="orthographicFront">
              <a:rot lat="0" lon="19199981" rev="0"/>
            </a:camera>
            <a:lightRig rig="threePt" dir="t"/>
          </a:scene3d>
          <a:sp3d prstMaterial="dkEdge">
            <a:bevelT w="165100"/>
            <a:bevelB/>
          </a:sp3d>
        </p:spPr>
        <p:txBody>
          <a:bodyPr/>
          <a:lstStyle/>
          <a:p>
            <a:pPr>
              <a:defRPr/>
            </a:pPr>
            <a:endParaRPr lang="de-DE"/>
          </a:p>
        </p:txBody>
      </p:sp>
      <p:sp>
        <p:nvSpPr>
          <p:cNvPr id="15370" name="Text Box 12"/>
          <p:cNvSpPr txBox="1">
            <a:spLocks noChangeArrowheads="1"/>
          </p:cNvSpPr>
          <p:nvPr/>
        </p:nvSpPr>
        <p:spPr bwMode="auto">
          <a:xfrm>
            <a:off x="9056903" y="5314699"/>
            <a:ext cx="25751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100">
                <a:solidFill>
                  <a:schemeClr val="tx1"/>
                </a:solidFill>
                <a:latin typeface="Arial" charset="0"/>
              </a:defRPr>
            </a:lvl1pPr>
            <a:lvl2pPr marL="742950" indent="-285750" eaLnBrk="0" hangingPunct="0">
              <a:spcBef>
                <a:spcPct val="20000"/>
              </a:spcBef>
              <a:buChar char="–"/>
              <a:defRPr sz="2700">
                <a:solidFill>
                  <a:schemeClr val="tx1"/>
                </a:solidFill>
                <a:latin typeface="Arial" charset="0"/>
              </a:defRPr>
            </a:lvl2pPr>
            <a:lvl3pPr marL="1143000" indent="-228600" eaLnBrk="0" hangingPunct="0">
              <a:spcBef>
                <a:spcPct val="20000"/>
              </a:spcBef>
              <a:buChar char="•"/>
              <a:defRPr sz="2300">
                <a:solidFill>
                  <a:schemeClr val="tx1"/>
                </a:solidFill>
                <a:latin typeface="Arial" charset="0"/>
              </a:defRPr>
            </a:lvl3pPr>
            <a:lvl4pPr marL="1600200" indent="-228600" eaLnBrk="0" hangingPunct="0">
              <a:spcBef>
                <a:spcPct val="20000"/>
              </a:spcBef>
              <a:buChar char="–"/>
              <a:defRPr sz="1900">
                <a:solidFill>
                  <a:schemeClr val="tx1"/>
                </a:solidFill>
                <a:latin typeface="Arial" charset="0"/>
              </a:defRPr>
            </a:lvl4pPr>
            <a:lvl5pPr marL="2057400" indent="-228600" eaLnBrk="0" hangingPunct="0">
              <a:spcBef>
                <a:spcPct val="20000"/>
              </a:spcBef>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eaLnBrk="1" hangingPunct="1">
              <a:spcBef>
                <a:spcPct val="0"/>
              </a:spcBef>
              <a:buFontTx/>
              <a:buNone/>
            </a:pPr>
            <a:r>
              <a:rPr lang="de-DE" altLang="de-DE" sz="1000" i="1" dirty="0">
                <a:ea typeface="MS PGothic" pitchFamily="34" charset="-128"/>
              </a:rPr>
              <a:t>Schneider, Nieschlag, Gromoll, Zitzmann et al, Am J Ger Psych 2010</a:t>
            </a:r>
          </a:p>
        </p:txBody>
      </p:sp>
      <p:sp>
        <p:nvSpPr>
          <p:cNvPr id="13" name="TextBox 3">
            <a:extLst>
              <a:ext uri="{FF2B5EF4-FFF2-40B4-BE49-F238E27FC236}">
                <a16:creationId xmlns:a16="http://schemas.microsoft.com/office/drawing/2014/main" id="{C4E75297-1DF8-411F-B9A2-540049F53E2C}"/>
              </a:ext>
            </a:extLst>
          </p:cNvPr>
          <p:cNvSpPr txBox="1"/>
          <p:nvPr/>
        </p:nvSpPr>
        <p:spPr>
          <a:xfrm>
            <a:off x="431377" y="312588"/>
            <a:ext cx="9913096" cy="646331"/>
          </a:xfrm>
          <a:prstGeom prst="rect">
            <a:avLst/>
          </a:prstGeom>
          <a:noFill/>
        </p:spPr>
        <p:txBody>
          <a:bodyPr wrap="square" rtlCol="0">
            <a:spAutoFit/>
          </a:bodyPr>
          <a:lstStyle/>
          <a:p>
            <a:pPr>
              <a:buClr>
                <a:srgbClr val="000000"/>
              </a:buClr>
              <a:buSzPct val="100000"/>
              <a:defRPr/>
            </a:pP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AR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polymorphism</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and</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depression</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4" name="Straight Connector 11">
            <a:extLst>
              <a:ext uri="{FF2B5EF4-FFF2-40B4-BE49-F238E27FC236}">
                <a16:creationId xmlns:a16="http://schemas.microsoft.com/office/drawing/2014/main" id="{7C9536F2-CBF8-461B-BE9E-FFC501DB65E7}"/>
              </a:ext>
            </a:extLst>
          </p:cNvPr>
          <p:cNvCxnSpPr>
            <a:cxnSpLocks/>
          </p:cNvCxnSpPr>
          <p:nvPr/>
        </p:nvCxnSpPr>
        <p:spPr>
          <a:xfrm>
            <a:off x="528695" y="9967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15" name="TextBox 3">
            <a:extLst>
              <a:ext uri="{FF2B5EF4-FFF2-40B4-BE49-F238E27FC236}">
                <a16:creationId xmlns:a16="http://schemas.microsoft.com/office/drawing/2014/main" id="{62B572D2-64BE-4486-ACE0-33BBF382DF74}"/>
              </a:ext>
            </a:extLst>
          </p:cNvPr>
          <p:cNvSpPr txBox="1"/>
          <p:nvPr/>
        </p:nvSpPr>
        <p:spPr>
          <a:xfrm>
            <a:off x="8852800" y="1180191"/>
            <a:ext cx="4413359" cy="954107"/>
          </a:xfrm>
          <a:prstGeom prst="rect">
            <a:avLst/>
          </a:prstGeom>
          <a:noFill/>
        </p:spPr>
        <p:txBody>
          <a:bodyPr wrap="square" rtlCol="0">
            <a:spAutoFit/>
          </a:bodyPr>
          <a:lstStyle/>
          <a:p>
            <a:pPr>
              <a:buClr>
                <a:srgbClr val="000000"/>
              </a:buClr>
              <a:buSzPct val="100000"/>
              <a:defRPr/>
            </a:pPr>
            <a:r>
              <a:rPr lang="pt-BR" sz="2800" dirty="0">
                <a:latin typeface="Calibri" panose="020F0502020204030204" pitchFamily="34" charset="0"/>
                <a:ea typeface="Verdana" panose="020B0604030504040204" pitchFamily="34" charset="0"/>
                <a:cs typeface="Calibri" panose="020F0502020204030204" pitchFamily="34" charset="0"/>
              </a:rPr>
              <a:t>Depression in </a:t>
            </a:r>
            <a:r>
              <a:rPr lang="pt-BR" sz="2800" dirty="0" err="1">
                <a:latin typeface="Calibri" panose="020F0502020204030204" pitchFamily="34" charset="0"/>
                <a:ea typeface="Verdana" panose="020B0604030504040204" pitchFamily="34" charset="0"/>
                <a:cs typeface="Calibri" panose="020F0502020204030204" pitchFamily="34" charset="0"/>
              </a:rPr>
              <a:t>man</a:t>
            </a:r>
            <a:endParaRPr lang="pt-BR" sz="2800" dirty="0">
              <a:latin typeface="Calibri" panose="020F0502020204030204" pitchFamily="34" charset="0"/>
              <a:ea typeface="Verdana" panose="020B0604030504040204" pitchFamily="34" charset="0"/>
              <a:cs typeface="Calibri" panose="020F0502020204030204" pitchFamily="34" charset="0"/>
            </a:endParaRPr>
          </a:p>
          <a:p>
            <a:pPr>
              <a:buClr>
                <a:srgbClr val="000000"/>
              </a:buClr>
              <a:buSzPct val="100000"/>
              <a:defRPr/>
            </a:pPr>
            <a:r>
              <a:rPr lang="pt-BR" sz="2800" dirty="0">
                <a:latin typeface="Calibri" panose="020F0502020204030204" pitchFamily="34" charset="0"/>
                <a:ea typeface="Verdana" panose="020B0604030504040204" pitchFamily="34" charset="0"/>
                <a:cs typeface="Calibri" panose="020F0502020204030204" pitchFamily="34" charset="0"/>
              </a:rPr>
              <a:t>Age &gt; 50 </a:t>
            </a:r>
            <a:r>
              <a:rPr lang="pt-BR" sz="2800" dirty="0" err="1">
                <a:latin typeface="Calibri" panose="020F0502020204030204" pitchFamily="34" charset="0"/>
                <a:ea typeface="Verdana" panose="020B0604030504040204" pitchFamily="34" charset="0"/>
                <a:cs typeface="Calibri" panose="020F0502020204030204" pitchFamily="34" charset="0"/>
              </a:rPr>
              <a:t>years</a:t>
            </a:r>
            <a:endParaRPr lang="pt-BR" sz="2800" dirty="0">
              <a:latin typeface="Calibri" panose="020F0502020204030204" pitchFamily="34" charset="0"/>
              <a:ea typeface="Verdana" panose="020B0604030504040204" pitchFamily="34" charset="0"/>
              <a:cs typeface="Calibri" panose="020F0502020204030204" pitchFamily="34" charset="0"/>
            </a:endParaRPr>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extLst>
              <p:ext uri="{D42A27DB-BD31-4B8C-83A1-F6EECF244321}">
                <p14:modId xmlns:p14="http://schemas.microsoft.com/office/powerpoint/2010/main" val="1613306901"/>
              </p:ext>
            </p:extLst>
          </p:nvPr>
        </p:nvGraphicFramePr>
        <p:xfrm>
          <a:off x="1970089" y="715964"/>
          <a:ext cx="8008937" cy="5426075"/>
        </p:xfrm>
        <a:graphic>
          <a:graphicData uri="http://schemas.openxmlformats.org/presentationml/2006/ole">
            <mc:AlternateContent xmlns:mc="http://schemas.openxmlformats.org/markup-compatibility/2006">
              <mc:Choice xmlns:v="urn:schemas-microsoft-com:vml" Requires="v">
                <p:oleObj name="Diagramm" r:id="rId4" imgW="7019812" imgH="5295827" progId="Excel.Chart.8">
                  <p:embed/>
                </p:oleObj>
              </mc:Choice>
              <mc:Fallback>
                <p:oleObj name="Diagramm" r:id="rId4" imgW="7019812" imgH="5295827" progId="Excel.Chart.8">
                  <p:embed/>
                  <p:pic>
                    <p:nvPicPr>
                      <p:cNvPr id="389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89" y="715964"/>
                        <a:ext cx="8008937"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4"/>
          <p:cNvSpPr txBox="1">
            <a:spLocks noChangeArrowheads="1"/>
          </p:cNvSpPr>
          <p:nvPr/>
        </p:nvSpPr>
        <p:spPr bwMode="auto">
          <a:xfrm rot="16200000">
            <a:off x="998374" y="2879549"/>
            <a:ext cx="1839420" cy="39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315" tIns="42658" rIns="85315" bIns="42658">
            <a:spAutoFit/>
          </a:bodyPr>
          <a:lstStyle>
            <a:lvl1pPr defTabSz="852488" eaLnBrk="0" hangingPunct="0">
              <a:spcBef>
                <a:spcPct val="20000"/>
              </a:spcBef>
              <a:buChar char="•"/>
              <a:defRPr sz="3200">
                <a:solidFill>
                  <a:schemeClr val="tx1"/>
                </a:solidFill>
                <a:latin typeface="Arial" charset="0"/>
              </a:defRPr>
            </a:lvl1pPr>
            <a:lvl2pPr marL="742950" indent="-285750" defTabSz="852488" eaLnBrk="0" hangingPunct="0">
              <a:spcBef>
                <a:spcPct val="20000"/>
              </a:spcBef>
              <a:buChar char="–"/>
              <a:defRPr sz="2800">
                <a:solidFill>
                  <a:schemeClr val="tx1"/>
                </a:solidFill>
                <a:latin typeface="Arial" charset="0"/>
              </a:defRPr>
            </a:lvl2pPr>
            <a:lvl3pPr marL="1143000" indent="-228600" defTabSz="852488" eaLnBrk="0" hangingPunct="0">
              <a:spcBef>
                <a:spcPct val="20000"/>
              </a:spcBef>
              <a:buChar char="•"/>
              <a:defRPr sz="2400">
                <a:solidFill>
                  <a:schemeClr val="tx1"/>
                </a:solidFill>
                <a:latin typeface="Arial" charset="0"/>
              </a:defRPr>
            </a:lvl3pPr>
            <a:lvl4pPr marL="1600200" indent="-228600" defTabSz="852488" eaLnBrk="0" hangingPunct="0">
              <a:spcBef>
                <a:spcPct val="20000"/>
              </a:spcBef>
              <a:buChar char="–"/>
              <a:defRPr sz="2000">
                <a:solidFill>
                  <a:schemeClr val="tx1"/>
                </a:solidFill>
                <a:latin typeface="Arial" charset="0"/>
              </a:defRPr>
            </a:lvl4pPr>
            <a:lvl5pPr marL="2057400" indent="-228600" defTabSz="852488" eaLnBrk="0" hangingPunct="0">
              <a:spcBef>
                <a:spcPct val="20000"/>
              </a:spcBef>
              <a:buChar char="»"/>
              <a:defRPr sz="2000">
                <a:solidFill>
                  <a:schemeClr val="tx1"/>
                </a:solidFill>
                <a:latin typeface="Arial" charset="0"/>
              </a:defRPr>
            </a:lvl5pPr>
            <a:lvl6pPr marL="2514600" indent="-228600" defTabSz="852488" eaLnBrk="0" fontAlgn="base" hangingPunct="0">
              <a:spcBef>
                <a:spcPct val="20000"/>
              </a:spcBef>
              <a:spcAft>
                <a:spcPct val="0"/>
              </a:spcAft>
              <a:buChar char="»"/>
              <a:defRPr sz="2000">
                <a:solidFill>
                  <a:schemeClr val="tx1"/>
                </a:solidFill>
                <a:latin typeface="Arial" charset="0"/>
              </a:defRPr>
            </a:lvl6pPr>
            <a:lvl7pPr marL="2971800" indent="-228600" defTabSz="852488" eaLnBrk="0" fontAlgn="base" hangingPunct="0">
              <a:spcBef>
                <a:spcPct val="20000"/>
              </a:spcBef>
              <a:spcAft>
                <a:spcPct val="0"/>
              </a:spcAft>
              <a:buChar char="»"/>
              <a:defRPr sz="2000">
                <a:solidFill>
                  <a:schemeClr val="tx1"/>
                </a:solidFill>
                <a:latin typeface="Arial" charset="0"/>
              </a:defRPr>
            </a:lvl7pPr>
            <a:lvl8pPr marL="3429000" indent="-228600" defTabSz="852488" eaLnBrk="0" fontAlgn="base" hangingPunct="0">
              <a:spcBef>
                <a:spcPct val="20000"/>
              </a:spcBef>
              <a:spcAft>
                <a:spcPct val="0"/>
              </a:spcAft>
              <a:buChar char="»"/>
              <a:defRPr sz="2000">
                <a:solidFill>
                  <a:schemeClr val="tx1"/>
                </a:solidFill>
                <a:latin typeface="Arial" charset="0"/>
              </a:defRPr>
            </a:lvl8pPr>
            <a:lvl9pPr marL="3886200" indent="-228600" defTabSz="852488"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000" b="1" dirty="0">
                <a:solidFill>
                  <a:srgbClr val="000000"/>
                </a:solidFill>
                <a:ea typeface="MS PGothic" pitchFamily="34" charset="-128"/>
              </a:rPr>
              <a:t>% Depressive</a:t>
            </a:r>
            <a:endParaRPr lang="de-DE" altLang="de-DE" sz="1400" b="1" dirty="0">
              <a:solidFill>
                <a:srgbClr val="000000"/>
              </a:solidFill>
              <a:ea typeface="MS PGothic" pitchFamily="34" charset="-128"/>
            </a:endParaRPr>
          </a:p>
        </p:txBody>
      </p:sp>
      <p:sp>
        <p:nvSpPr>
          <p:cNvPr id="38917" name="Text Box 5"/>
          <p:cNvSpPr txBox="1">
            <a:spLocks noChangeArrowheads="1"/>
          </p:cNvSpPr>
          <p:nvPr/>
        </p:nvSpPr>
        <p:spPr bwMode="auto">
          <a:xfrm rot="587077">
            <a:off x="3207907" y="5988244"/>
            <a:ext cx="2202724" cy="36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315" tIns="42658" rIns="85315" bIns="42658">
            <a:spAutoFit/>
          </a:bodyPr>
          <a:lstStyle>
            <a:lvl1pPr defTabSz="852488" eaLnBrk="0" hangingPunct="0">
              <a:spcBef>
                <a:spcPct val="20000"/>
              </a:spcBef>
              <a:buChar char="•"/>
              <a:defRPr sz="3200">
                <a:solidFill>
                  <a:schemeClr val="tx1"/>
                </a:solidFill>
                <a:latin typeface="Arial" charset="0"/>
              </a:defRPr>
            </a:lvl1pPr>
            <a:lvl2pPr marL="742950" indent="-285750" defTabSz="852488" eaLnBrk="0" hangingPunct="0">
              <a:spcBef>
                <a:spcPct val="20000"/>
              </a:spcBef>
              <a:buChar char="–"/>
              <a:defRPr sz="2800">
                <a:solidFill>
                  <a:schemeClr val="tx1"/>
                </a:solidFill>
                <a:latin typeface="Arial" charset="0"/>
              </a:defRPr>
            </a:lvl2pPr>
            <a:lvl3pPr marL="1143000" indent="-228600" defTabSz="852488" eaLnBrk="0" hangingPunct="0">
              <a:spcBef>
                <a:spcPct val="20000"/>
              </a:spcBef>
              <a:buChar char="•"/>
              <a:defRPr sz="2400">
                <a:solidFill>
                  <a:schemeClr val="tx1"/>
                </a:solidFill>
                <a:latin typeface="Arial" charset="0"/>
              </a:defRPr>
            </a:lvl3pPr>
            <a:lvl4pPr marL="1600200" indent="-228600" defTabSz="852488" eaLnBrk="0" hangingPunct="0">
              <a:spcBef>
                <a:spcPct val="20000"/>
              </a:spcBef>
              <a:buChar char="–"/>
              <a:defRPr sz="2000">
                <a:solidFill>
                  <a:schemeClr val="tx1"/>
                </a:solidFill>
                <a:latin typeface="Arial" charset="0"/>
              </a:defRPr>
            </a:lvl4pPr>
            <a:lvl5pPr marL="2057400" indent="-228600" defTabSz="852488" eaLnBrk="0" hangingPunct="0">
              <a:spcBef>
                <a:spcPct val="20000"/>
              </a:spcBef>
              <a:buChar char="»"/>
              <a:defRPr sz="2000">
                <a:solidFill>
                  <a:schemeClr val="tx1"/>
                </a:solidFill>
                <a:latin typeface="Arial" charset="0"/>
              </a:defRPr>
            </a:lvl5pPr>
            <a:lvl6pPr marL="2514600" indent="-228600" defTabSz="852488" eaLnBrk="0" fontAlgn="base" hangingPunct="0">
              <a:spcBef>
                <a:spcPct val="20000"/>
              </a:spcBef>
              <a:spcAft>
                <a:spcPct val="0"/>
              </a:spcAft>
              <a:buChar char="»"/>
              <a:defRPr sz="2000">
                <a:solidFill>
                  <a:schemeClr val="tx1"/>
                </a:solidFill>
                <a:latin typeface="Arial" charset="0"/>
              </a:defRPr>
            </a:lvl6pPr>
            <a:lvl7pPr marL="2971800" indent="-228600" defTabSz="852488" eaLnBrk="0" fontAlgn="base" hangingPunct="0">
              <a:spcBef>
                <a:spcPct val="20000"/>
              </a:spcBef>
              <a:spcAft>
                <a:spcPct val="0"/>
              </a:spcAft>
              <a:buChar char="»"/>
              <a:defRPr sz="2000">
                <a:solidFill>
                  <a:schemeClr val="tx1"/>
                </a:solidFill>
                <a:latin typeface="Arial" charset="0"/>
              </a:defRPr>
            </a:lvl7pPr>
            <a:lvl8pPr marL="3429000" indent="-228600" defTabSz="852488" eaLnBrk="0" fontAlgn="base" hangingPunct="0">
              <a:spcBef>
                <a:spcPct val="20000"/>
              </a:spcBef>
              <a:spcAft>
                <a:spcPct val="0"/>
              </a:spcAft>
              <a:buChar char="»"/>
              <a:defRPr sz="2000">
                <a:solidFill>
                  <a:schemeClr val="tx1"/>
                </a:solidFill>
                <a:latin typeface="Arial" charset="0"/>
              </a:defRPr>
            </a:lvl8pPr>
            <a:lvl9pPr marL="3886200" indent="-228600" defTabSz="8524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800" b="1" dirty="0">
                <a:solidFill>
                  <a:srgbClr val="000000"/>
                </a:solidFill>
                <a:ea typeface="MS PGothic" pitchFamily="34" charset="-128"/>
              </a:rPr>
              <a:t>Total Testosterone</a:t>
            </a:r>
          </a:p>
        </p:txBody>
      </p:sp>
      <p:sp>
        <p:nvSpPr>
          <p:cNvPr id="38918" name="Text Box 6"/>
          <p:cNvSpPr txBox="1">
            <a:spLocks noChangeArrowheads="1"/>
          </p:cNvSpPr>
          <p:nvPr/>
        </p:nvSpPr>
        <p:spPr bwMode="auto">
          <a:xfrm rot="532033">
            <a:off x="3190876" y="5595939"/>
            <a:ext cx="2765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315" tIns="42658" rIns="85315" bIns="42658">
            <a:spAutoFit/>
          </a:bodyPr>
          <a:lstStyle>
            <a:lvl1pPr defTabSz="852488" eaLnBrk="0" hangingPunct="0">
              <a:spcBef>
                <a:spcPct val="20000"/>
              </a:spcBef>
              <a:buChar char="•"/>
              <a:defRPr sz="3200">
                <a:solidFill>
                  <a:schemeClr val="tx1"/>
                </a:solidFill>
                <a:latin typeface="Arial" charset="0"/>
              </a:defRPr>
            </a:lvl1pPr>
            <a:lvl2pPr marL="742950" indent="-285750" defTabSz="852488" eaLnBrk="0" hangingPunct="0">
              <a:spcBef>
                <a:spcPct val="20000"/>
              </a:spcBef>
              <a:buChar char="–"/>
              <a:defRPr sz="2800">
                <a:solidFill>
                  <a:schemeClr val="tx1"/>
                </a:solidFill>
                <a:latin typeface="Arial" charset="0"/>
              </a:defRPr>
            </a:lvl2pPr>
            <a:lvl3pPr marL="1143000" indent="-228600" defTabSz="852488" eaLnBrk="0" hangingPunct="0">
              <a:spcBef>
                <a:spcPct val="20000"/>
              </a:spcBef>
              <a:buChar char="•"/>
              <a:defRPr sz="2400">
                <a:solidFill>
                  <a:schemeClr val="tx1"/>
                </a:solidFill>
                <a:latin typeface="Arial" charset="0"/>
              </a:defRPr>
            </a:lvl3pPr>
            <a:lvl4pPr marL="1600200" indent="-228600" defTabSz="852488" eaLnBrk="0" hangingPunct="0">
              <a:spcBef>
                <a:spcPct val="20000"/>
              </a:spcBef>
              <a:buChar char="–"/>
              <a:defRPr sz="2000">
                <a:solidFill>
                  <a:schemeClr val="tx1"/>
                </a:solidFill>
                <a:latin typeface="Arial" charset="0"/>
              </a:defRPr>
            </a:lvl4pPr>
            <a:lvl5pPr marL="2057400" indent="-228600" defTabSz="852488" eaLnBrk="0" hangingPunct="0">
              <a:spcBef>
                <a:spcPct val="20000"/>
              </a:spcBef>
              <a:buChar char="»"/>
              <a:defRPr sz="2000">
                <a:solidFill>
                  <a:schemeClr val="tx1"/>
                </a:solidFill>
                <a:latin typeface="Arial" charset="0"/>
              </a:defRPr>
            </a:lvl5pPr>
            <a:lvl6pPr marL="2514600" indent="-228600" defTabSz="852488" eaLnBrk="0" fontAlgn="base" hangingPunct="0">
              <a:spcBef>
                <a:spcPct val="20000"/>
              </a:spcBef>
              <a:spcAft>
                <a:spcPct val="0"/>
              </a:spcAft>
              <a:buChar char="»"/>
              <a:defRPr sz="2000">
                <a:solidFill>
                  <a:schemeClr val="tx1"/>
                </a:solidFill>
                <a:latin typeface="Arial" charset="0"/>
              </a:defRPr>
            </a:lvl6pPr>
            <a:lvl7pPr marL="2971800" indent="-228600" defTabSz="852488" eaLnBrk="0" fontAlgn="base" hangingPunct="0">
              <a:spcBef>
                <a:spcPct val="20000"/>
              </a:spcBef>
              <a:spcAft>
                <a:spcPct val="0"/>
              </a:spcAft>
              <a:buChar char="»"/>
              <a:defRPr sz="2000">
                <a:solidFill>
                  <a:schemeClr val="tx1"/>
                </a:solidFill>
                <a:latin typeface="Arial" charset="0"/>
              </a:defRPr>
            </a:lvl7pPr>
            <a:lvl8pPr marL="3429000" indent="-228600" defTabSz="852488" eaLnBrk="0" fontAlgn="base" hangingPunct="0">
              <a:spcBef>
                <a:spcPct val="20000"/>
              </a:spcBef>
              <a:spcAft>
                <a:spcPct val="0"/>
              </a:spcAft>
              <a:buChar char="»"/>
              <a:defRPr sz="2000">
                <a:solidFill>
                  <a:schemeClr val="tx1"/>
                </a:solidFill>
                <a:latin typeface="Arial" charset="0"/>
              </a:defRPr>
            </a:lvl8pPr>
            <a:lvl9pPr marL="3886200" indent="-228600" defTabSz="8524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a:solidFill>
                  <a:srgbClr val="000000"/>
                </a:solidFill>
                <a:ea typeface="MS PGothic" pitchFamily="34" charset="-128"/>
              </a:rPr>
              <a:t>&lt;10          10 – 12           &gt;12</a:t>
            </a:r>
          </a:p>
        </p:txBody>
      </p:sp>
      <p:sp>
        <p:nvSpPr>
          <p:cNvPr id="38919" name="Text Box 7"/>
          <p:cNvSpPr txBox="1">
            <a:spLocks noChangeArrowheads="1"/>
          </p:cNvSpPr>
          <p:nvPr/>
        </p:nvSpPr>
        <p:spPr bwMode="auto">
          <a:xfrm rot="19987545">
            <a:off x="7818633" y="5620122"/>
            <a:ext cx="1342488" cy="39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315" tIns="42658" rIns="85315" bIns="42658">
            <a:spAutoFit/>
          </a:bodyPr>
          <a:lstStyle>
            <a:lvl1pPr defTabSz="852488" eaLnBrk="0" hangingPunct="0">
              <a:spcBef>
                <a:spcPct val="20000"/>
              </a:spcBef>
              <a:buChar char="•"/>
              <a:defRPr sz="3200">
                <a:solidFill>
                  <a:schemeClr val="tx1"/>
                </a:solidFill>
                <a:latin typeface="Arial" charset="0"/>
              </a:defRPr>
            </a:lvl1pPr>
            <a:lvl2pPr marL="742950" indent="-285750" defTabSz="852488" eaLnBrk="0" hangingPunct="0">
              <a:spcBef>
                <a:spcPct val="20000"/>
              </a:spcBef>
              <a:buChar char="–"/>
              <a:defRPr sz="2800">
                <a:solidFill>
                  <a:schemeClr val="tx1"/>
                </a:solidFill>
                <a:latin typeface="Arial" charset="0"/>
              </a:defRPr>
            </a:lvl2pPr>
            <a:lvl3pPr marL="1143000" indent="-228600" defTabSz="852488" eaLnBrk="0" hangingPunct="0">
              <a:spcBef>
                <a:spcPct val="20000"/>
              </a:spcBef>
              <a:buChar char="•"/>
              <a:defRPr sz="2400">
                <a:solidFill>
                  <a:schemeClr val="tx1"/>
                </a:solidFill>
                <a:latin typeface="Arial" charset="0"/>
              </a:defRPr>
            </a:lvl3pPr>
            <a:lvl4pPr marL="1600200" indent="-228600" defTabSz="852488" eaLnBrk="0" hangingPunct="0">
              <a:spcBef>
                <a:spcPct val="20000"/>
              </a:spcBef>
              <a:buChar char="–"/>
              <a:defRPr sz="2000">
                <a:solidFill>
                  <a:schemeClr val="tx1"/>
                </a:solidFill>
                <a:latin typeface="Arial" charset="0"/>
              </a:defRPr>
            </a:lvl4pPr>
            <a:lvl5pPr marL="2057400" indent="-228600" defTabSz="852488" eaLnBrk="0" hangingPunct="0">
              <a:spcBef>
                <a:spcPct val="20000"/>
              </a:spcBef>
              <a:buChar char="»"/>
              <a:defRPr sz="2000">
                <a:solidFill>
                  <a:schemeClr val="tx1"/>
                </a:solidFill>
                <a:latin typeface="Arial" charset="0"/>
              </a:defRPr>
            </a:lvl5pPr>
            <a:lvl6pPr marL="2514600" indent="-228600" defTabSz="852488" eaLnBrk="0" fontAlgn="base" hangingPunct="0">
              <a:spcBef>
                <a:spcPct val="20000"/>
              </a:spcBef>
              <a:spcAft>
                <a:spcPct val="0"/>
              </a:spcAft>
              <a:buChar char="»"/>
              <a:defRPr sz="2000">
                <a:solidFill>
                  <a:schemeClr val="tx1"/>
                </a:solidFill>
                <a:latin typeface="Arial" charset="0"/>
              </a:defRPr>
            </a:lvl6pPr>
            <a:lvl7pPr marL="2971800" indent="-228600" defTabSz="852488" eaLnBrk="0" fontAlgn="base" hangingPunct="0">
              <a:spcBef>
                <a:spcPct val="20000"/>
              </a:spcBef>
              <a:spcAft>
                <a:spcPct val="0"/>
              </a:spcAft>
              <a:buChar char="»"/>
              <a:defRPr sz="2000">
                <a:solidFill>
                  <a:schemeClr val="tx1"/>
                </a:solidFill>
                <a:latin typeface="Arial" charset="0"/>
              </a:defRPr>
            </a:lvl7pPr>
            <a:lvl8pPr marL="3429000" indent="-228600" defTabSz="852488" eaLnBrk="0" fontAlgn="base" hangingPunct="0">
              <a:spcBef>
                <a:spcPct val="20000"/>
              </a:spcBef>
              <a:spcAft>
                <a:spcPct val="0"/>
              </a:spcAft>
              <a:buChar char="»"/>
              <a:defRPr sz="2000">
                <a:solidFill>
                  <a:schemeClr val="tx1"/>
                </a:solidFill>
                <a:latin typeface="Arial" charset="0"/>
              </a:defRPr>
            </a:lvl8pPr>
            <a:lvl9pPr marL="3886200" indent="-228600" defTabSz="8524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2000" b="1" dirty="0">
                <a:solidFill>
                  <a:srgbClr val="000000"/>
                </a:solidFill>
                <a:ea typeface="MS PGothic" pitchFamily="34" charset="-128"/>
              </a:rPr>
              <a:t>AR CAGn</a:t>
            </a:r>
          </a:p>
        </p:txBody>
      </p:sp>
      <p:sp>
        <p:nvSpPr>
          <p:cNvPr id="38920" name="Text Box 8"/>
          <p:cNvSpPr txBox="1">
            <a:spLocks noChangeArrowheads="1"/>
          </p:cNvSpPr>
          <p:nvPr/>
        </p:nvSpPr>
        <p:spPr bwMode="auto">
          <a:xfrm rot="19890328">
            <a:off x="6881813" y="5543551"/>
            <a:ext cx="17843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315" tIns="42658" rIns="85315" bIns="42658">
            <a:spAutoFit/>
          </a:bodyPr>
          <a:lstStyle>
            <a:lvl1pPr defTabSz="852488" eaLnBrk="0" hangingPunct="0">
              <a:spcBef>
                <a:spcPct val="20000"/>
              </a:spcBef>
              <a:buChar char="•"/>
              <a:defRPr sz="3200">
                <a:solidFill>
                  <a:schemeClr val="tx1"/>
                </a:solidFill>
                <a:latin typeface="Arial" charset="0"/>
              </a:defRPr>
            </a:lvl1pPr>
            <a:lvl2pPr marL="742950" indent="-285750" defTabSz="852488" eaLnBrk="0" hangingPunct="0">
              <a:spcBef>
                <a:spcPct val="20000"/>
              </a:spcBef>
              <a:buChar char="–"/>
              <a:defRPr sz="2800">
                <a:solidFill>
                  <a:schemeClr val="tx1"/>
                </a:solidFill>
                <a:latin typeface="Arial" charset="0"/>
              </a:defRPr>
            </a:lvl2pPr>
            <a:lvl3pPr marL="1143000" indent="-228600" defTabSz="852488" eaLnBrk="0" hangingPunct="0">
              <a:spcBef>
                <a:spcPct val="20000"/>
              </a:spcBef>
              <a:buChar char="•"/>
              <a:defRPr sz="2400">
                <a:solidFill>
                  <a:schemeClr val="tx1"/>
                </a:solidFill>
                <a:latin typeface="Arial" charset="0"/>
              </a:defRPr>
            </a:lvl3pPr>
            <a:lvl4pPr marL="1600200" indent="-228600" defTabSz="852488" eaLnBrk="0" hangingPunct="0">
              <a:spcBef>
                <a:spcPct val="20000"/>
              </a:spcBef>
              <a:buChar char="–"/>
              <a:defRPr sz="2000">
                <a:solidFill>
                  <a:schemeClr val="tx1"/>
                </a:solidFill>
                <a:latin typeface="Arial" charset="0"/>
              </a:defRPr>
            </a:lvl4pPr>
            <a:lvl5pPr marL="2057400" indent="-228600" defTabSz="852488" eaLnBrk="0" hangingPunct="0">
              <a:spcBef>
                <a:spcPct val="20000"/>
              </a:spcBef>
              <a:buChar char="»"/>
              <a:defRPr sz="2000">
                <a:solidFill>
                  <a:schemeClr val="tx1"/>
                </a:solidFill>
                <a:latin typeface="Arial" charset="0"/>
              </a:defRPr>
            </a:lvl5pPr>
            <a:lvl6pPr marL="2514600" indent="-228600" defTabSz="852488" eaLnBrk="0" fontAlgn="base" hangingPunct="0">
              <a:spcBef>
                <a:spcPct val="20000"/>
              </a:spcBef>
              <a:spcAft>
                <a:spcPct val="0"/>
              </a:spcAft>
              <a:buChar char="»"/>
              <a:defRPr sz="2000">
                <a:solidFill>
                  <a:schemeClr val="tx1"/>
                </a:solidFill>
                <a:latin typeface="Arial" charset="0"/>
              </a:defRPr>
            </a:lvl6pPr>
            <a:lvl7pPr marL="2971800" indent="-228600" defTabSz="852488" eaLnBrk="0" fontAlgn="base" hangingPunct="0">
              <a:spcBef>
                <a:spcPct val="20000"/>
              </a:spcBef>
              <a:spcAft>
                <a:spcPct val="0"/>
              </a:spcAft>
              <a:buChar char="»"/>
              <a:defRPr sz="2000">
                <a:solidFill>
                  <a:schemeClr val="tx1"/>
                </a:solidFill>
                <a:latin typeface="Arial" charset="0"/>
              </a:defRPr>
            </a:lvl7pPr>
            <a:lvl8pPr marL="3429000" indent="-228600" defTabSz="852488" eaLnBrk="0" fontAlgn="base" hangingPunct="0">
              <a:spcBef>
                <a:spcPct val="20000"/>
              </a:spcBef>
              <a:spcAft>
                <a:spcPct val="0"/>
              </a:spcAft>
              <a:buChar char="»"/>
              <a:defRPr sz="2000">
                <a:solidFill>
                  <a:schemeClr val="tx1"/>
                </a:solidFill>
                <a:latin typeface="Arial" charset="0"/>
              </a:defRPr>
            </a:lvl8pPr>
            <a:lvl9pPr marL="3886200" indent="-228600" defTabSz="8524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a:solidFill>
                  <a:srgbClr val="000000"/>
                </a:solidFill>
                <a:ea typeface="MS PGothic" pitchFamily="34" charset="-128"/>
              </a:rPr>
              <a:t>&lt;19   19–24   &gt;24</a:t>
            </a:r>
          </a:p>
        </p:txBody>
      </p:sp>
      <p:grpSp>
        <p:nvGrpSpPr>
          <p:cNvPr id="181257" name="Group 9"/>
          <p:cNvGrpSpPr>
            <a:grpSpLocks/>
          </p:cNvGrpSpPr>
          <p:nvPr/>
        </p:nvGrpSpPr>
        <p:grpSpPr bwMode="auto">
          <a:xfrm>
            <a:off x="3825876" y="3426531"/>
            <a:ext cx="7631285" cy="1517441"/>
            <a:chOff x="1811" y="2160"/>
            <a:chExt cx="4806" cy="959"/>
          </a:xfrm>
        </p:grpSpPr>
        <p:sp>
          <p:nvSpPr>
            <p:cNvPr id="38923" name="Text Box 10"/>
            <p:cNvSpPr txBox="1">
              <a:spLocks noChangeArrowheads="1"/>
            </p:cNvSpPr>
            <p:nvPr/>
          </p:nvSpPr>
          <p:spPr bwMode="auto">
            <a:xfrm>
              <a:off x="5187" y="2750"/>
              <a:ext cx="1430" cy="36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315" tIns="42658" rIns="85315" bIns="42658">
              <a:spAutoFit/>
            </a:bodyPr>
            <a:lstStyle>
              <a:lvl1pPr defTabSz="852488" eaLnBrk="0" hangingPunct="0">
                <a:spcBef>
                  <a:spcPct val="20000"/>
                </a:spcBef>
                <a:buChar char="•"/>
                <a:defRPr sz="3200">
                  <a:solidFill>
                    <a:schemeClr val="tx1"/>
                  </a:solidFill>
                  <a:latin typeface="Arial" charset="0"/>
                </a:defRPr>
              </a:lvl1pPr>
              <a:lvl2pPr marL="742950" indent="-285750" defTabSz="852488" eaLnBrk="0" hangingPunct="0">
                <a:spcBef>
                  <a:spcPct val="20000"/>
                </a:spcBef>
                <a:buChar char="–"/>
                <a:defRPr sz="2800">
                  <a:solidFill>
                    <a:schemeClr val="tx1"/>
                  </a:solidFill>
                  <a:latin typeface="Arial" charset="0"/>
                </a:defRPr>
              </a:lvl2pPr>
              <a:lvl3pPr marL="1143000" indent="-228600" defTabSz="852488" eaLnBrk="0" hangingPunct="0">
                <a:spcBef>
                  <a:spcPct val="20000"/>
                </a:spcBef>
                <a:buChar char="•"/>
                <a:defRPr sz="2400">
                  <a:solidFill>
                    <a:schemeClr val="tx1"/>
                  </a:solidFill>
                  <a:latin typeface="Arial" charset="0"/>
                </a:defRPr>
              </a:lvl3pPr>
              <a:lvl4pPr marL="1600200" indent="-228600" defTabSz="852488" eaLnBrk="0" hangingPunct="0">
                <a:spcBef>
                  <a:spcPct val="20000"/>
                </a:spcBef>
                <a:buChar char="–"/>
                <a:defRPr sz="2000">
                  <a:solidFill>
                    <a:schemeClr val="tx1"/>
                  </a:solidFill>
                  <a:latin typeface="Arial" charset="0"/>
                </a:defRPr>
              </a:lvl4pPr>
              <a:lvl5pPr marL="2057400" indent="-228600" defTabSz="852488" eaLnBrk="0" hangingPunct="0">
                <a:spcBef>
                  <a:spcPct val="20000"/>
                </a:spcBef>
                <a:buChar char="»"/>
                <a:defRPr sz="2000">
                  <a:solidFill>
                    <a:schemeClr val="tx1"/>
                  </a:solidFill>
                  <a:latin typeface="Arial" charset="0"/>
                </a:defRPr>
              </a:lvl5pPr>
              <a:lvl6pPr marL="2514600" indent="-228600" defTabSz="852488" eaLnBrk="0" fontAlgn="base" hangingPunct="0">
                <a:spcBef>
                  <a:spcPct val="20000"/>
                </a:spcBef>
                <a:spcAft>
                  <a:spcPct val="0"/>
                </a:spcAft>
                <a:buChar char="»"/>
                <a:defRPr sz="2000">
                  <a:solidFill>
                    <a:schemeClr val="tx1"/>
                  </a:solidFill>
                  <a:latin typeface="Arial" charset="0"/>
                </a:defRPr>
              </a:lvl6pPr>
              <a:lvl7pPr marL="2971800" indent="-228600" defTabSz="852488" eaLnBrk="0" fontAlgn="base" hangingPunct="0">
                <a:spcBef>
                  <a:spcPct val="20000"/>
                </a:spcBef>
                <a:spcAft>
                  <a:spcPct val="0"/>
                </a:spcAft>
                <a:buChar char="»"/>
                <a:defRPr sz="2000">
                  <a:solidFill>
                    <a:schemeClr val="tx1"/>
                  </a:solidFill>
                  <a:latin typeface="Arial" charset="0"/>
                </a:defRPr>
              </a:lvl7pPr>
              <a:lvl8pPr marL="3429000" indent="-228600" defTabSz="852488" eaLnBrk="0" fontAlgn="base" hangingPunct="0">
                <a:spcBef>
                  <a:spcPct val="20000"/>
                </a:spcBef>
                <a:spcAft>
                  <a:spcPct val="0"/>
                </a:spcAft>
                <a:buChar char="»"/>
                <a:defRPr sz="2000">
                  <a:solidFill>
                    <a:schemeClr val="tx1"/>
                  </a:solidFill>
                  <a:latin typeface="Arial" charset="0"/>
                </a:defRPr>
              </a:lvl8pPr>
              <a:lvl9pPr marL="3886200" indent="-228600" defTabSz="8524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600" dirty="0">
                  <a:solidFill>
                    <a:srgbClr val="000000"/>
                  </a:solidFill>
                  <a:ea typeface="MS PGothic" pitchFamily="34" charset="-128"/>
                </a:rPr>
                <a:t>P=0.01   -&gt; T</a:t>
              </a:r>
            </a:p>
            <a:p>
              <a:pPr eaLnBrk="1" hangingPunct="1">
                <a:spcBef>
                  <a:spcPct val="0"/>
                </a:spcBef>
                <a:buFontTx/>
                <a:buNone/>
              </a:pPr>
              <a:r>
                <a:rPr lang="de-DE" altLang="de-DE" sz="1600" dirty="0">
                  <a:solidFill>
                    <a:srgbClr val="000000"/>
                  </a:solidFill>
                  <a:ea typeface="MS PGothic" pitchFamily="34" charset="-128"/>
                </a:rPr>
                <a:t>P&lt;0.001 -&gt; CAGn</a:t>
              </a:r>
            </a:p>
          </p:txBody>
        </p:sp>
        <p:sp>
          <p:nvSpPr>
            <p:cNvPr id="38924" name="Line 11"/>
            <p:cNvSpPr>
              <a:spLocks noChangeShapeType="1"/>
            </p:cNvSpPr>
            <p:nvPr/>
          </p:nvSpPr>
          <p:spPr bwMode="auto">
            <a:xfrm flipV="1">
              <a:off x="1811" y="2160"/>
              <a:ext cx="2449" cy="136"/>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8922" name="Text Box 12"/>
          <p:cNvSpPr txBox="1">
            <a:spLocks noChangeArrowheads="1"/>
          </p:cNvSpPr>
          <p:nvPr/>
        </p:nvSpPr>
        <p:spPr bwMode="auto">
          <a:xfrm>
            <a:off x="129898" y="5588945"/>
            <a:ext cx="2083076" cy="22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315" tIns="42658" rIns="85315" bIns="42658">
            <a:spAutoFit/>
          </a:bodyPr>
          <a:lstStyle>
            <a:lvl1pPr defTabSz="852488" eaLnBrk="0" hangingPunct="0">
              <a:spcBef>
                <a:spcPct val="20000"/>
              </a:spcBef>
              <a:buChar char="•"/>
              <a:defRPr sz="3200">
                <a:solidFill>
                  <a:schemeClr val="tx1"/>
                </a:solidFill>
                <a:latin typeface="Arial" charset="0"/>
              </a:defRPr>
            </a:lvl1pPr>
            <a:lvl2pPr marL="742950" indent="-285750" defTabSz="852488" eaLnBrk="0" hangingPunct="0">
              <a:spcBef>
                <a:spcPct val="20000"/>
              </a:spcBef>
              <a:buChar char="–"/>
              <a:defRPr sz="2800">
                <a:solidFill>
                  <a:schemeClr val="tx1"/>
                </a:solidFill>
                <a:latin typeface="Arial" charset="0"/>
              </a:defRPr>
            </a:lvl2pPr>
            <a:lvl3pPr marL="1143000" indent="-228600" defTabSz="852488" eaLnBrk="0" hangingPunct="0">
              <a:spcBef>
                <a:spcPct val="20000"/>
              </a:spcBef>
              <a:buChar char="•"/>
              <a:defRPr sz="2400">
                <a:solidFill>
                  <a:schemeClr val="tx1"/>
                </a:solidFill>
                <a:latin typeface="Arial" charset="0"/>
              </a:defRPr>
            </a:lvl3pPr>
            <a:lvl4pPr marL="1600200" indent="-228600" defTabSz="852488" eaLnBrk="0" hangingPunct="0">
              <a:spcBef>
                <a:spcPct val="20000"/>
              </a:spcBef>
              <a:buChar char="–"/>
              <a:defRPr sz="2000">
                <a:solidFill>
                  <a:schemeClr val="tx1"/>
                </a:solidFill>
                <a:latin typeface="Arial" charset="0"/>
              </a:defRPr>
            </a:lvl4pPr>
            <a:lvl5pPr marL="2057400" indent="-228600" defTabSz="852488" eaLnBrk="0" hangingPunct="0">
              <a:spcBef>
                <a:spcPct val="20000"/>
              </a:spcBef>
              <a:buChar char="»"/>
              <a:defRPr sz="2000">
                <a:solidFill>
                  <a:schemeClr val="tx1"/>
                </a:solidFill>
                <a:latin typeface="Arial" charset="0"/>
              </a:defRPr>
            </a:lvl5pPr>
            <a:lvl6pPr marL="2514600" indent="-228600" defTabSz="852488" eaLnBrk="0" fontAlgn="base" hangingPunct="0">
              <a:spcBef>
                <a:spcPct val="20000"/>
              </a:spcBef>
              <a:spcAft>
                <a:spcPct val="0"/>
              </a:spcAft>
              <a:buChar char="»"/>
              <a:defRPr sz="2000">
                <a:solidFill>
                  <a:schemeClr val="tx1"/>
                </a:solidFill>
                <a:latin typeface="Arial" charset="0"/>
              </a:defRPr>
            </a:lvl6pPr>
            <a:lvl7pPr marL="2971800" indent="-228600" defTabSz="852488" eaLnBrk="0" fontAlgn="base" hangingPunct="0">
              <a:spcBef>
                <a:spcPct val="20000"/>
              </a:spcBef>
              <a:spcAft>
                <a:spcPct val="0"/>
              </a:spcAft>
              <a:buChar char="»"/>
              <a:defRPr sz="2000">
                <a:solidFill>
                  <a:schemeClr val="tx1"/>
                </a:solidFill>
                <a:latin typeface="Arial" charset="0"/>
              </a:defRPr>
            </a:lvl7pPr>
            <a:lvl8pPr marL="3429000" indent="-228600" defTabSz="852488" eaLnBrk="0" fontAlgn="base" hangingPunct="0">
              <a:spcBef>
                <a:spcPct val="20000"/>
              </a:spcBef>
              <a:spcAft>
                <a:spcPct val="0"/>
              </a:spcAft>
              <a:buChar char="»"/>
              <a:defRPr sz="2000">
                <a:solidFill>
                  <a:schemeClr val="tx1"/>
                </a:solidFill>
                <a:latin typeface="Arial" charset="0"/>
              </a:defRPr>
            </a:lvl8pPr>
            <a:lvl9pPr marL="3886200" indent="-228600" defTabSz="8524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900" dirty="0">
                <a:solidFill>
                  <a:srgbClr val="000000"/>
                </a:solidFill>
                <a:ea typeface="MS PGothic" pitchFamily="34" charset="-128"/>
              </a:rPr>
              <a:t>Zitzmann et al, Am J Ger Psych 2010</a:t>
            </a:r>
          </a:p>
        </p:txBody>
      </p:sp>
      <p:sp>
        <p:nvSpPr>
          <p:cNvPr id="13" name="TextBox 3">
            <a:extLst>
              <a:ext uri="{FF2B5EF4-FFF2-40B4-BE49-F238E27FC236}">
                <a16:creationId xmlns:a16="http://schemas.microsoft.com/office/drawing/2014/main" id="{F9A010AD-484B-41C6-8B73-5B5613B8ABC6}"/>
              </a:ext>
            </a:extLst>
          </p:cNvPr>
          <p:cNvSpPr txBox="1"/>
          <p:nvPr/>
        </p:nvSpPr>
        <p:spPr>
          <a:xfrm>
            <a:off x="9177662" y="2074656"/>
            <a:ext cx="3014338" cy="1200329"/>
          </a:xfrm>
          <a:prstGeom prst="rect">
            <a:avLst/>
          </a:prstGeom>
          <a:noFill/>
        </p:spPr>
        <p:txBody>
          <a:bodyPr wrap="square" rtlCol="0">
            <a:spAutoFit/>
          </a:bodyPr>
          <a:lstStyle/>
          <a:p>
            <a:pPr>
              <a:buClr>
                <a:srgbClr val="000000"/>
              </a:buClr>
              <a:buSzPct val="100000"/>
              <a:defRPr/>
            </a:pPr>
            <a:r>
              <a:rPr lang="pt-BR" sz="2400" dirty="0" err="1">
                <a:latin typeface="Calibri" panose="020F0502020204030204" pitchFamily="34" charset="0"/>
                <a:ea typeface="Verdana" panose="020B0604030504040204" pitchFamily="34" charset="0"/>
                <a:cs typeface="Calibri" panose="020F0502020204030204" pitchFamily="34" charset="0"/>
              </a:rPr>
              <a:t>Depressed</a:t>
            </a:r>
            <a:r>
              <a:rPr lang="pt-BR" sz="2400" dirty="0">
                <a:latin typeface="Calibri" panose="020F0502020204030204" pitchFamily="34" charset="0"/>
                <a:ea typeface="Verdana" panose="020B0604030504040204" pitchFamily="34" charset="0"/>
                <a:cs typeface="Calibri" panose="020F0502020204030204" pitchFamily="34" charset="0"/>
              </a:rPr>
              <a:t> </a:t>
            </a:r>
            <a:r>
              <a:rPr lang="pt-BR" sz="2400" dirty="0" err="1">
                <a:latin typeface="Calibri" panose="020F0502020204030204" pitchFamily="34" charset="0"/>
                <a:ea typeface="Verdana" panose="020B0604030504040204" pitchFamily="34" charset="0"/>
                <a:cs typeface="Calibri" panose="020F0502020204030204" pitchFamily="34" charset="0"/>
              </a:rPr>
              <a:t>mood</a:t>
            </a:r>
            <a:r>
              <a:rPr lang="pt-BR" sz="2400" dirty="0">
                <a:latin typeface="Calibri" panose="020F0502020204030204" pitchFamily="34" charset="0"/>
                <a:ea typeface="Verdana" panose="020B0604030504040204" pitchFamily="34" charset="0"/>
                <a:cs typeface="Calibri" panose="020F0502020204030204" pitchFamily="34" charset="0"/>
              </a:rPr>
              <a:t> in </a:t>
            </a:r>
            <a:r>
              <a:rPr lang="pt-BR" sz="2400" dirty="0" err="1">
                <a:latin typeface="Calibri" panose="020F0502020204030204" pitchFamily="34" charset="0"/>
                <a:ea typeface="Verdana" panose="020B0604030504040204" pitchFamily="34" charset="0"/>
                <a:cs typeface="Calibri" panose="020F0502020204030204" pitchFamily="34" charset="0"/>
              </a:rPr>
              <a:t>older</a:t>
            </a:r>
            <a:r>
              <a:rPr lang="pt-BR" sz="2400" dirty="0">
                <a:latin typeface="Calibri" panose="020F0502020204030204" pitchFamily="34" charset="0"/>
                <a:ea typeface="Verdana" panose="020B0604030504040204" pitchFamily="34" charset="0"/>
                <a:cs typeface="Calibri" panose="020F0502020204030204" pitchFamily="34" charset="0"/>
              </a:rPr>
              <a:t> </a:t>
            </a:r>
            <a:r>
              <a:rPr lang="pt-BR" sz="2400" dirty="0" err="1">
                <a:latin typeface="Calibri" panose="020F0502020204030204" pitchFamily="34" charset="0"/>
                <a:ea typeface="Verdana" panose="020B0604030504040204" pitchFamily="34" charset="0"/>
                <a:cs typeface="Calibri" panose="020F0502020204030204" pitchFamily="34" charset="0"/>
              </a:rPr>
              <a:t>men</a:t>
            </a:r>
            <a:endParaRPr lang="pt-BR" sz="2400" dirty="0">
              <a:latin typeface="Calibri" panose="020F0502020204030204" pitchFamily="34" charset="0"/>
              <a:ea typeface="Verdana" panose="020B0604030504040204" pitchFamily="34" charset="0"/>
              <a:cs typeface="Calibri" panose="020F0502020204030204" pitchFamily="34" charset="0"/>
            </a:endParaRPr>
          </a:p>
          <a:p>
            <a:pPr>
              <a:buClr>
                <a:srgbClr val="000000"/>
              </a:buClr>
              <a:buSzPct val="100000"/>
              <a:defRPr/>
            </a:pPr>
            <a:r>
              <a:rPr lang="pt-BR" sz="2400" dirty="0">
                <a:latin typeface="Calibri" panose="020F0502020204030204" pitchFamily="34" charset="0"/>
                <a:ea typeface="Verdana" panose="020B0604030504040204" pitchFamily="34" charset="0"/>
                <a:cs typeface="Calibri" panose="020F0502020204030204" pitchFamily="34" charset="0"/>
              </a:rPr>
              <a:t>n = 296, &gt; 50 Years</a:t>
            </a:r>
          </a:p>
        </p:txBody>
      </p:sp>
      <p:cxnSp>
        <p:nvCxnSpPr>
          <p:cNvPr id="14" name="Straight Connector 11">
            <a:extLst>
              <a:ext uri="{FF2B5EF4-FFF2-40B4-BE49-F238E27FC236}">
                <a16:creationId xmlns:a16="http://schemas.microsoft.com/office/drawing/2014/main" id="{9CAEF451-7B0A-47AB-8539-1BD57B04B018}"/>
              </a:ext>
            </a:extLst>
          </p:cNvPr>
          <p:cNvCxnSpPr>
            <a:cxnSpLocks/>
          </p:cNvCxnSpPr>
          <p:nvPr/>
        </p:nvCxnSpPr>
        <p:spPr>
          <a:xfrm>
            <a:off x="412505" y="7470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15" name="TextBox 3">
            <a:extLst>
              <a:ext uri="{FF2B5EF4-FFF2-40B4-BE49-F238E27FC236}">
                <a16:creationId xmlns:a16="http://schemas.microsoft.com/office/drawing/2014/main" id="{9FE83C01-46CC-44DA-B970-406A424E62A9}"/>
              </a:ext>
            </a:extLst>
          </p:cNvPr>
          <p:cNvSpPr txBox="1"/>
          <p:nvPr/>
        </p:nvSpPr>
        <p:spPr>
          <a:xfrm>
            <a:off x="349386" y="120516"/>
            <a:ext cx="9913096" cy="646331"/>
          </a:xfrm>
          <a:prstGeom prst="rect">
            <a:avLst/>
          </a:prstGeom>
          <a:noFill/>
        </p:spPr>
        <p:txBody>
          <a:bodyPr wrap="square" rtlCol="0">
            <a:spAutoFit/>
          </a:bodyPr>
          <a:lstStyle/>
          <a:p>
            <a:pPr>
              <a:buClr>
                <a:srgbClr val="000000"/>
              </a:buClr>
              <a:buSzPct val="100000"/>
              <a:defRPr/>
            </a:pP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AR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polymorphism</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and</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depression</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a:extLst>
              <a:ext uri="{FF2B5EF4-FFF2-40B4-BE49-F238E27FC236}">
                <a16:creationId xmlns:a16="http://schemas.microsoft.com/office/drawing/2014/main" id="{87ABC42C-00CF-42EE-99FE-47B414E03512}"/>
              </a:ext>
            </a:extLst>
          </p:cNvPr>
          <p:cNvSpPr txBox="1">
            <a:spLocks/>
          </p:cNvSpPr>
          <p:nvPr/>
        </p:nvSpPr>
        <p:spPr>
          <a:xfrm>
            <a:off x="1158091" y="1842611"/>
            <a:ext cx="10409217" cy="10123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200" dirty="0">
                <a:latin typeface="NewCenturySchlbk-Roman"/>
              </a:rPr>
              <a:t>“</a:t>
            </a:r>
            <a:r>
              <a:rPr lang="pt-BR" sz="3200" dirty="0" err="1">
                <a:latin typeface="NewCenturySchlbk-Roman"/>
              </a:rPr>
              <a:t>Whenever</a:t>
            </a:r>
            <a:r>
              <a:rPr lang="pt-BR" sz="3200" dirty="0">
                <a:latin typeface="NewCenturySchlbk-Roman"/>
              </a:rPr>
              <a:t> </a:t>
            </a:r>
            <a:r>
              <a:rPr lang="pt-BR" sz="3200" dirty="0" err="1">
                <a:latin typeface="NewCenturySchlbk-Roman"/>
              </a:rPr>
              <a:t>they</a:t>
            </a:r>
            <a:r>
              <a:rPr lang="pt-BR" sz="3200" dirty="0">
                <a:latin typeface="NewCenturySchlbk-Roman"/>
              </a:rPr>
              <a:t> are </a:t>
            </a:r>
            <a:r>
              <a:rPr lang="en-US" sz="3200" dirty="0">
                <a:latin typeface="NewCenturySchlbk-Roman"/>
              </a:rPr>
              <a:t>working up one of these two diagnoses, physicians should also consider the other.”</a:t>
            </a:r>
            <a:endParaRPr lang="pt-BR" sz="4400" dirty="0"/>
          </a:p>
        </p:txBody>
      </p:sp>
      <p:sp>
        <p:nvSpPr>
          <p:cNvPr id="7" name="CaixaDeTexto 6">
            <a:extLst>
              <a:ext uri="{FF2B5EF4-FFF2-40B4-BE49-F238E27FC236}">
                <a16:creationId xmlns:a16="http://schemas.microsoft.com/office/drawing/2014/main" id="{3A2D4896-BD5B-40BB-A595-D131105A1183}"/>
              </a:ext>
            </a:extLst>
          </p:cNvPr>
          <p:cNvSpPr txBox="1"/>
          <p:nvPr/>
        </p:nvSpPr>
        <p:spPr>
          <a:xfrm>
            <a:off x="5849017" y="2825909"/>
            <a:ext cx="6836898" cy="307777"/>
          </a:xfrm>
          <a:prstGeom prst="rect">
            <a:avLst/>
          </a:prstGeom>
          <a:noFill/>
        </p:spPr>
        <p:txBody>
          <a:bodyPr wrap="square" rtlCol="0">
            <a:spAutoFit/>
          </a:bodyPr>
          <a:lstStyle/>
          <a:p>
            <a:pPr algn="ctr"/>
            <a:r>
              <a:rPr lang="en-US" sz="1400" b="0" i="0" u="none" strike="noStrike" baseline="0" dirty="0">
                <a:latin typeface="NewCenturySchlbk-Roman"/>
              </a:rPr>
              <a:t>Zarrouf FA et al. J Psychiatric </a:t>
            </a:r>
            <a:r>
              <a:rPr lang="en-US" sz="1400" b="0" i="0" u="none" strike="noStrike" baseline="0" dirty="0" err="1">
                <a:latin typeface="NewCenturySchlbk-Roman"/>
              </a:rPr>
              <a:t>Pract</a:t>
            </a:r>
            <a:r>
              <a:rPr lang="en-US" sz="1400" b="0" i="0" u="none" strike="noStrike" baseline="0" dirty="0">
                <a:latin typeface="NewCenturySchlbk-Roman"/>
              </a:rPr>
              <a:t>. 2009,15(4):289-305)</a:t>
            </a:r>
            <a:endParaRPr lang="pt-BR" sz="1400" dirty="0"/>
          </a:p>
        </p:txBody>
      </p:sp>
      <p:sp>
        <p:nvSpPr>
          <p:cNvPr id="10" name="TextBox 3">
            <a:extLst>
              <a:ext uri="{FF2B5EF4-FFF2-40B4-BE49-F238E27FC236}">
                <a16:creationId xmlns:a16="http://schemas.microsoft.com/office/drawing/2014/main" id="{6660E10E-56A0-48FC-B647-A2BAE662FBFD}"/>
              </a:ext>
            </a:extLst>
          </p:cNvPr>
          <p:cNvSpPr txBox="1"/>
          <p:nvPr/>
        </p:nvSpPr>
        <p:spPr>
          <a:xfrm>
            <a:off x="0" y="501480"/>
            <a:ext cx="12458700" cy="830997"/>
          </a:xfrm>
          <a:prstGeom prst="rect">
            <a:avLst/>
          </a:prstGeom>
          <a:noFill/>
        </p:spPr>
        <p:txBody>
          <a:bodyPr wrap="square" rtlCol="0">
            <a:spAutoFit/>
          </a:bodyPr>
          <a:lstStyle/>
          <a:p>
            <a:pPr algn="ctr">
              <a:buClr>
                <a:srgbClr val="000000"/>
              </a:buClr>
              <a:buSzPct val="100000"/>
              <a:defRPr/>
            </a:pPr>
            <a:r>
              <a:rPr lang="pt-BR" sz="4800" b="1" dirty="0">
                <a:solidFill>
                  <a:srgbClr val="0070C0"/>
                </a:solidFill>
                <a:latin typeface="Calibri" panose="020F0502020204030204" pitchFamily="34" charset="0"/>
                <a:ea typeface="Verdana" panose="020B0604030504040204" pitchFamily="34" charset="0"/>
                <a:cs typeface="Calibri" panose="020F0502020204030204" pitchFamily="34" charset="0"/>
              </a:rPr>
              <a:t>Take home </a:t>
            </a:r>
            <a:r>
              <a:rPr lang="pt-BR" sz="4800" b="1" dirty="0" err="1">
                <a:solidFill>
                  <a:srgbClr val="0070C0"/>
                </a:solidFill>
                <a:latin typeface="Calibri" panose="020F0502020204030204" pitchFamily="34" charset="0"/>
                <a:ea typeface="Verdana" panose="020B0604030504040204" pitchFamily="34" charset="0"/>
                <a:cs typeface="Calibri" panose="020F0502020204030204" pitchFamily="34" charset="0"/>
              </a:rPr>
              <a:t>messages</a:t>
            </a:r>
            <a:endParaRPr lang="pt-BR" sz="48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1" name="Straight Connector 11">
            <a:extLst>
              <a:ext uri="{FF2B5EF4-FFF2-40B4-BE49-F238E27FC236}">
                <a16:creationId xmlns:a16="http://schemas.microsoft.com/office/drawing/2014/main" id="{6BB90F88-B97B-46A0-9C7A-FEE4D05F1539}"/>
              </a:ext>
            </a:extLst>
          </p:cNvPr>
          <p:cNvCxnSpPr>
            <a:cxnSpLocks/>
          </p:cNvCxnSpPr>
          <p:nvPr/>
        </p:nvCxnSpPr>
        <p:spPr>
          <a:xfrm>
            <a:off x="2686363" y="1357714"/>
            <a:ext cx="7479341" cy="0"/>
          </a:xfrm>
          <a:prstGeom prst="line">
            <a:avLst/>
          </a:prstGeom>
          <a:ln w="38100">
            <a:solidFill>
              <a:srgbClr val="D6AC6F"/>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B68A701C-2747-41E2-87FB-730D8105C35B}"/>
              </a:ext>
            </a:extLst>
          </p:cNvPr>
          <p:cNvGrpSpPr/>
          <p:nvPr/>
        </p:nvGrpSpPr>
        <p:grpSpPr>
          <a:xfrm>
            <a:off x="969275" y="3626597"/>
            <a:ext cx="9663107" cy="2535780"/>
            <a:chOff x="908901" y="3247351"/>
            <a:chExt cx="9663107" cy="2535780"/>
          </a:xfrm>
        </p:grpSpPr>
        <p:sp>
          <p:nvSpPr>
            <p:cNvPr id="16" name="Retângulo de cantos arredondados 5">
              <a:extLst>
                <a:ext uri="{FF2B5EF4-FFF2-40B4-BE49-F238E27FC236}">
                  <a16:creationId xmlns:a16="http://schemas.microsoft.com/office/drawing/2014/main" id="{A8FB3B60-2D05-49A5-A0F9-F2A98F39A60C}"/>
                </a:ext>
              </a:extLst>
            </p:cNvPr>
            <p:cNvSpPr/>
            <p:nvPr/>
          </p:nvSpPr>
          <p:spPr>
            <a:xfrm>
              <a:off x="6689774" y="3751653"/>
              <a:ext cx="3882234" cy="1527175"/>
            </a:xfrm>
            <a:prstGeom prst="roundRect">
              <a:avLst>
                <a:gd name="adj" fmla="val 7408"/>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800" b="1" dirty="0">
                  <a:solidFill>
                    <a:schemeClr val="bg1"/>
                  </a:solidFill>
                </a:rPr>
                <a:t>Assessment </a:t>
              </a:r>
              <a:r>
                <a:rPr lang="pt-BR" sz="2800" b="1" dirty="0" err="1">
                  <a:solidFill>
                    <a:schemeClr val="bg1"/>
                  </a:solidFill>
                </a:rPr>
                <a:t>of</a:t>
              </a:r>
              <a:r>
                <a:rPr lang="pt-BR" sz="2800" b="1" dirty="0">
                  <a:solidFill>
                    <a:schemeClr val="bg1"/>
                  </a:solidFill>
                </a:rPr>
                <a:t> T </a:t>
              </a:r>
              <a:r>
                <a:rPr lang="pt-BR" sz="2800" b="1" dirty="0" err="1">
                  <a:solidFill>
                    <a:schemeClr val="bg1"/>
                  </a:solidFill>
                </a:rPr>
                <a:t>levels</a:t>
              </a:r>
              <a:endParaRPr lang="en-US" sz="1600" dirty="0"/>
            </a:p>
          </p:txBody>
        </p:sp>
        <p:sp>
          <p:nvSpPr>
            <p:cNvPr id="17" name="Retângulo de cantos arredondados 4">
              <a:extLst>
                <a:ext uri="{FF2B5EF4-FFF2-40B4-BE49-F238E27FC236}">
                  <a16:creationId xmlns:a16="http://schemas.microsoft.com/office/drawing/2014/main" id="{7EA9E2BF-FA52-4B71-9EE1-E37719B789E9}"/>
                </a:ext>
              </a:extLst>
            </p:cNvPr>
            <p:cNvSpPr/>
            <p:nvPr/>
          </p:nvSpPr>
          <p:spPr>
            <a:xfrm>
              <a:off x="908901" y="3626597"/>
              <a:ext cx="4655610" cy="1847505"/>
            </a:xfrm>
            <a:prstGeom prst="roundRect">
              <a:avLst>
                <a:gd name="adj" fmla="val 7408"/>
              </a:avLst>
            </a:prstGeom>
            <a:solidFill>
              <a:srgbClr val="C1EAFF"/>
            </a:solidFill>
            <a:ln w="76200">
              <a:solidFill>
                <a:srgbClr val="0C7D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15"/>
            </a:p>
          </p:txBody>
        </p:sp>
        <p:sp>
          <p:nvSpPr>
            <p:cNvPr id="18" name="Espaço Reservado para Conteúdo 2">
              <a:extLst>
                <a:ext uri="{FF2B5EF4-FFF2-40B4-BE49-F238E27FC236}">
                  <a16:creationId xmlns:a16="http://schemas.microsoft.com/office/drawing/2014/main" id="{604CCBC6-4972-42D3-B1C3-81FA995166DB}"/>
                </a:ext>
              </a:extLst>
            </p:cNvPr>
            <p:cNvSpPr txBox="1">
              <a:spLocks/>
            </p:cNvSpPr>
            <p:nvPr/>
          </p:nvSpPr>
          <p:spPr>
            <a:xfrm>
              <a:off x="999453" y="3781415"/>
              <a:ext cx="4462384" cy="1537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defTabSz="504045">
                <a:lnSpc>
                  <a:spcPct val="120000"/>
                </a:lnSpc>
                <a:spcBef>
                  <a:spcPts val="3543"/>
                </a:spcBef>
                <a:buClr>
                  <a:schemeClr val="accent6">
                    <a:lumMod val="60000"/>
                    <a:lumOff val="40000"/>
                  </a:schemeClr>
                </a:buClr>
                <a:buSzPct val="75000"/>
                <a:buFont typeface="Arial"/>
                <a:buNone/>
                <a:defRPr/>
              </a:pPr>
              <a:r>
                <a:rPr lang="en-US" sz="2800" b="1" dirty="0"/>
                <a:t>Men with depression and poor response to antidepressant treatment</a:t>
              </a:r>
              <a:endParaRPr lang="pt-BR" sz="3600" b="1" dirty="0">
                <a:solidFill>
                  <a:schemeClr val="bg1"/>
                </a:solidFill>
              </a:endParaRPr>
            </a:p>
          </p:txBody>
        </p:sp>
        <p:sp>
          <p:nvSpPr>
            <p:cNvPr id="19" name="Seta para a direita 3">
              <a:extLst>
                <a:ext uri="{FF2B5EF4-FFF2-40B4-BE49-F238E27FC236}">
                  <a16:creationId xmlns:a16="http://schemas.microsoft.com/office/drawing/2014/main" id="{6D926DAE-28B1-40AD-B7E1-3DD3812C92CB}"/>
                </a:ext>
              </a:extLst>
            </p:cNvPr>
            <p:cNvSpPr/>
            <p:nvPr/>
          </p:nvSpPr>
          <p:spPr bwMode="auto">
            <a:xfrm>
              <a:off x="5849017" y="3247351"/>
              <a:ext cx="556251" cy="2535780"/>
            </a:xfrm>
            <a:prstGeom prst="rightArrow">
              <a:avLst>
                <a:gd name="adj1" fmla="val 46097"/>
                <a:gd name="adj2" fmla="val 61111"/>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lIns="119984" tIns="59992" rIns="119984" bIns="59992" anchor="ctr"/>
            <a:lstStyle/>
            <a:p>
              <a:pPr marL="506189" indent="-506189" algn="ctr" eaLnBrk="1" hangingPunct="1">
                <a:lnSpc>
                  <a:spcPct val="90000"/>
                </a:lnSpc>
                <a:spcBef>
                  <a:spcPct val="20000"/>
                </a:spcBef>
                <a:buFontTx/>
                <a:buChar char="•"/>
                <a:defRPr/>
              </a:pPr>
              <a:endParaRPr lang="pt-BR" sz="2756" dirty="0">
                <a:solidFill>
                  <a:prstClr val="black"/>
                </a:solidFill>
              </a:endParaRPr>
            </a:p>
          </p:txBody>
        </p:sp>
      </p:grpSp>
    </p:spTree>
    <p:extLst>
      <p:ext uri="{BB962C8B-B14F-4D97-AF65-F5344CB8AC3E}">
        <p14:creationId xmlns:p14="http://schemas.microsoft.com/office/powerpoint/2010/main" val="1909126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a:extLst>
              <a:ext uri="{FF2B5EF4-FFF2-40B4-BE49-F238E27FC236}">
                <a16:creationId xmlns:a16="http://schemas.microsoft.com/office/drawing/2014/main" id="{6660E10E-56A0-48FC-B647-A2BAE662FBFD}"/>
              </a:ext>
            </a:extLst>
          </p:cNvPr>
          <p:cNvSpPr txBox="1"/>
          <p:nvPr/>
        </p:nvSpPr>
        <p:spPr>
          <a:xfrm>
            <a:off x="-266700" y="2284560"/>
            <a:ext cx="12458700" cy="1015663"/>
          </a:xfrm>
          <a:prstGeom prst="rect">
            <a:avLst/>
          </a:prstGeom>
          <a:noFill/>
        </p:spPr>
        <p:txBody>
          <a:bodyPr wrap="square" rtlCol="0">
            <a:spAutoFit/>
          </a:bodyPr>
          <a:lstStyle/>
          <a:p>
            <a:pPr algn="ctr">
              <a:buClr>
                <a:srgbClr val="000000"/>
              </a:buClr>
              <a:buSzPct val="100000"/>
              <a:defRPr/>
            </a:pPr>
            <a:r>
              <a:rPr lang="pt-BR" sz="6000" b="1" dirty="0">
                <a:solidFill>
                  <a:srgbClr val="0070C0"/>
                </a:solidFill>
                <a:latin typeface="Calibri" panose="020F0502020204030204" pitchFamily="34" charset="0"/>
                <a:ea typeface="Verdana" panose="020B0604030504040204" pitchFamily="34" charset="0"/>
                <a:cs typeface="Calibri" panose="020F0502020204030204" pitchFamily="34" charset="0"/>
              </a:rPr>
              <a:t>THANK YOU!</a:t>
            </a:r>
          </a:p>
        </p:txBody>
      </p:sp>
      <p:cxnSp>
        <p:nvCxnSpPr>
          <p:cNvPr id="11" name="Straight Connector 11">
            <a:extLst>
              <a:ext uri="{FF2B5EF4-FFF2-40B4-BE49-F238E27FC236}">
                <a16:creationId xmlns:a16="http://schemas.microsoft.com/office/drawing/2014/main" id="{6BB90F88-B97B-46A0-9C7A-FEE4D05F1539}"/>
              </a:ext>
            </a:extLst>
          </p:cNvPr>
          <p:cNvCxnSpPr>
            <a:cxnSpLocks/>
          </p:cNvCxnSpPr>
          <p:nvPr/>
        </p:nvCxnSpPr>
        <p:spPr>
          <a:xfrm>
            <a:off x="2419663" y="3140794"/>
            <a:ext cx="7479341" cy="0"/>
          </a:xfrm>
          <a:prstGeom prst="line">
            <a:avLst/>
          </a:prstGeom>
          <a:ln w="38100">
            <a:solidFill>
              <a:srgbClr val="D6AC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87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0"/>
          <p:cNvSpPr txBox="1">
            <a:spLocks noChangeArrowheads="1"/>
          </p:cNvSpPr>
          <p:nvPr/>
        </p:nvSpPr>
        <p:spPr>
          <a:xfrm>
            <a:off x="0" y="2145971"/>
            <a:ext cx="5023104" cy="2840555"/>
          </a:xfrm>
          <a:prstGeom prst="rect">
            <a:avLst/>
          </a:prstGeom>
        </p:spPr>
        <p:txBody>
          <a:bodyPr/>
          <a:lstStyle>
            <a:lvl1pPr marL="342728" indent="-342728" algn="l" defTabSz="45697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583" indent="-285610" algn="l" defTabSz="456975"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436" indent="-228486" algn="l" defTabSz="45697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409" indent="-228486" algn="l" defTabSz="45697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382" indent="-228486" algn="l" defTabSz="45697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356" indent="-228486" algn="l" defTabSz="456975" rtl="0" eaLnBrk="1" latinLnBrk="0" hangingPunct="1">
              <a:spcBef>
                <a:spcPct val="20000"/>
              </a:spcBef>
              <a:buFont typeface="Arial"/>
              <a:buChar char="•"/>
              <a:defRPr sz="2000" kern="1200">
                <a:solidFill>
                  <a:schemeClr val="tx1"/>
                </a:solidFill>
                <a:latin typeface="+mn-lt"/>
                <a:ea typeface="+mn-ea"/>
                <a:cs typeface="+mn-cs"/>
              </a:defRPr>
            </a:lvl6pPr>
            <a:lvl7pPr marL="2970331" indent="-228486" algn="l" defTabSz="456975" rtl="0" eaLnBrk="1" latinLnBrk="0" hangingPunct="1">
              <a:spcBef>
                <a:spcPct val="20000"/>
              </a:spcBef>
              <a:buFont typeface="Arial"/>
              <a:buChar char="•"/>
              <a:defRPr sz="2000" kern="1200">
                <a:solidFill>
                  <a:schemeClr val="tx1"/>
                </a:solidFill>
                <a:latin typeface="+mn-lt"/>
                <a:ea typeface="+mn-ea"/>
                <a:cs typeface="+mn-cs"/>
              </a:defRPr>
            </a:lvl7pPr>
            <a:lvl8pPr marL="3427304" indent="-228486" algn="l" defTabSz="456975" rtl="0" eaLnBrk="1" latinLnBrk="0" hangingPunct="1">
              <a:spcBef>
                <a:spcPct val="20000"/>
              </a:spcBef>
              <a:buFont typeface="Arial"/>
              <a:buChar char="•"/>
              <a:defRPr sz="2000" kern="1200">
                <a:solidFill>
                  <a:schemeClr val="tx1"/>
                </a:solidFill>
                <a:latin typeface="+mn-lt"/>
                <a:ea typeface="+mn-ea"/>
                <a:cs typeface="+mn-cs"/>
              </a:defRPr>
            </a:lvl8pPr>
            <a:lvl9pPr marL="3884279" indent="-228486" algn="l" defTabSz="456975" rtl="0" eaLnBrk="1" latinLnBrk="0" hangingPunct="1">
              <a:spcBef>
                <a:spcPct val="20000"/>
              </a:spcBef>
              <a:buFont typeface="Arial"/>
              <a:buChar char="•"/>
              <a:defRPr sz="2000" kern="1200">
                <a:solidFill>
                  <a:schemeClr val="tx1"/>
                </a:solidFill>
                <a:latin typeface="+mn-lt"/>
                <a:ea typeface="+mn-ea"/>
                <a:cs typeface="+mn-cs"/>
              </a:defRPr>
            </a:lvl9pPr>
          </a:lstStyle>
          <a:p>
            <a:pPr lvl="1" algn="just" eaLnBrk="1" hangingPunct="1">
              <a:buFont typeface="Wingdings" panose="05000000000000000000" pitchFamily="2" charset="2"/>
              <a:buChar char="Ø"/>
            </a:pPr>
            <a:r>
              <a:rPr lang="en-US" altLang="pt-BR" sz="1800" dirty="0">
                <a:latin typeface="Calibri" pitchFamily="34" charset="0"/>
                <a:ea typeface="Calibri" pitchFamily="34" charset="0"/>
                <a:cs typeface="Calibri" pitchFamily="34" charset="0"/>
              </a:rPr>
              <a:t>Pulsatile releases of GnRH (gonadotrophin releasing hormone)</a:t>
            </a:r>
          </a:p>
          <a:p>
            <a:pPr lvl="1" algn="just" eaLnBrk="1" hangingPunct="1">
              <a:buFont typeface="Wingdings" panose="05000000000000000000" pitchFamily="2" charset="2"/>
              <a:buChar char="Ø"/>
            </a:pPr>
            <a:r>
              <a:rPr lang="en-US" altLang="pt-BR" sz="1800" dirty="0">
                <a:latin typeface="Calibri" pitchFamily="34" charset="0"/>
                <a:ea typeface="Calibri" pitchFamily="34" charset="0"/>
                <a:cs typeface="Calibri" pitchFamily="34" charset="0"/>
              </a:rPr>
              <a:t>Stimulation (+) of GnRH in the pituitary secretion of gonadotropins (LH and FSH)</a:t>
            </a:r>
          </a:p>
          <a:p>
            <a:pPr lvl="1" algn="just" eaLnBrk="1" hangingPunct="1">
              <a:buFont typeface="Wingdings" panose="05000000000000000000" pitchFamily="2" charset="2"/>
              <a:buChar char="Ø"/>
            </a:pPr>
            <a:r>
              <a:rPr lang="en-US" altLang="pt-BR" sz="1800" dirty="0">
                <a:latin typeface="Calibri" pitchFamily="34" charset="0"/>
                <a:ea typeface="Calibri" pitchFamily="34" charset="0"/>
                <a:cs typeface="Calibri" pitchFamily="34" charset="0"/>
              </a:rPr>
              <a:t>Stimulus (+) of LH and FSH over the Testis, stimulating the production of testosterone and sperm</a:t>
            </a:r>
          </a:p>
          <a:p>
            <a:pPr lvl="1" algn="just" eaLnBrk="1" hangingPunct="1">
              <a:buFont typeface="Wingdings" panose="05000000000000000000" pitchFamily="2" charset="2"/>
              <a:buChar char="Ø"/>
            </a:pPr>
            <a:r>
              <a:rPr lang="en-US" altLang="pt-BR" sz="1800" dirty="0">
                <a:latin typeface="Calibri" pitchFamily="34" charset="0"/>
                <a:ea typeface="Calibri" pitchFamily="34" charset="0"/>
                <a:cs typeface="Calibri" pitchFamily="34" charset="0"/>
              </a:rPr>
              <a:t>Testosterone negative stimulation (-) on LH and FSH levels and LH and FSH on GnRH.</a:t>
            </a:r>
            <a:endParaRPr lang="fr-FR" altLang="pt-BR" sz="1800" dirty="0">
              <a:latin typeface="Calibri" pitchFamily="34" charset="0"/>
              <a:ea typeface="Calibri" pitchFamily="34" charset="0"/>
              <a:cs typeface="Calibri" pitchFamily="34" charset="0"/>
            </a:endParaRPr>
          </a:p>
        </p:txBody>
      </p:sp>
      <p:pic>
        <p:nvPicPr>
          <p:cNvPr id="59" name="Imagem 58" descr="Diagrama&#10;&#10;Descrição gerada automaticamente">
            <a:extLst>
              <a:ext uri="{FF2B5EF4-FFF2-40B4-BE49-F238E27FC236}">
                <a16:creationId xmlns:a16="http://schemas.microsoft.com/office/drawing/2014/main" id="{CAE4B73F-5E0A-479D-BD67-F4E5CBA337E1}"/>
              </a:ext>
            </a:extLst>
          </p:cNvPr>
          <p:cNvPicPr>
            <a:picLocks noChangeAspect="1"/>
          </p:cNvPicPr>
          <p:nvPr/>
        </p:nvPicPr>
        <p:blipFill rotWithShape="1">
          <a:blip r:embed="rId3">
            <a:extLst>
              <a:ext uri="{28A0092B-C50C-407E-A947-70E740481C1C}">
                <a14:useLocalDpi xmlns:a14="http://schemas.microsoft.com/office/drawing/2010/main" val="0"/>
              </a:ext>
            </a:extLst>
          </a:blip>
          <a:srcRect b="15816"/>
          <a:stretch/>
        </p:blipFill>
        <p:spPr>
          <a:xfrm>
            <a:off x="5473208" y="1346135"/>
            <a:ext cx="3694235" cy="4766808"/>
          </a:xfrm>
          <a:prstGeom prst="rect">
            <a:avLst/>
          </a:prstGeom>
        </p:spPr>
      </p:pic>
      <p:sp>
        <p:nvSpPr>
          <p:cNvPr id="5" name="TextBox 3">
            <a:extLst>
              <a:ext uri="{FF2B5EF4-FFF2-40B4-BE49-F238E27FC236}">
                <a16:creationId xmlns:a16="http://schemas.microsoft.com/office/drawing/2014/main" id="{E4C78206-4FE4-45AC-9AD5-D77A8B17FEBA}"/>
              </a:ext>
            </a:extLst>
          </p:cNvPr>
          <p:cNvSpPr txBox="1"/>
          <p:nvPr/>
        </p:nvSpPr>
        <p:spPr>
          <a:xfrm>
            <a:off x="425720" y="183414"/>
            <a:ext cx="9913096" cy="646331"/>
          </a:xfrm>
          <a:prstGeom prst="rect">
            <a:avLst/>
          </a:prstGeom>
          <a:noFill/>
        </p:spPr>
        <p:txBody>
          <a:bodyPr wrap="square" rtlCol="0">
            <a:spAutoFit/>
          </a:bodyPr>
          <a:lstStyle/>
          <a:p>
            <a:pPr>
              <a:buClr>
                <a:srgbClr val="000000"/>
              </a:buClr>
              <a:buSzPct val="100000"/>
              <a:defRPr/>
            </a:pP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Hypothalamic</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pituitary</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-gonadal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axis</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cxnSp>
        <p:nvCxnSpPr>
          <p:cNvPr id="6" name="Straight Connector 11">
            <a:extLst>
              <a:ext uri="{FF2B5EF4-FFF2-40B4-BE49-F238E27FC236}">
                <a16:creationId xmlns:a16="http://schemas.microsoft.com/office/drawing/2014/main" id="{70A09C63-0E0E-4917-BFCD-D00F60BDE199}"/>
              </a:ext>
            </a:extLst>
          </p:cNvPr>
          <p:cNvCxnSpPr>
            <a:cxnSpLocks/>
          </p:cNvCxnSpPr>
          <p:nvPr/>
        </p:nvCxnSpPr>
        <p:spPr>
          <a:xfrm>
            <a:off x="528695" y="885338"/>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pic>
        <p:nvPicPr>
          <p:cNvPr id="7" name="Imagem 6" descr="Diagrama&#10;&#10;Descrição gerada automaticamente">
            <a:extLst>
              <a:ext uri="{FF2B5EF4-FFF2-40B4-BE49-F238E27FC236}">
                <a16:creationId xmlns:a16="http://schemas.microsoft.com/office/drawing/2014/main" id="{BEF771CB-F938-4CF5-AA4C-81DC4CB6C757}"/>
              </a:ext>
            </a:extLst>
          </p:cNvPr>
          <p:cNvPicPr>
            <a:picLocks noChangeAspect="1"/>
          </p:cNvPicPr>
          <p:nvPr/>
        </p:nvPicPr>
        <p:blipFill rotWithShape="1">
          <a:blip r:embed="rId3">
            <a:extLst>
              <a:ext uri="{28A0092B-C50C-407E-A947-70E740481C1C}">
                <a14:useLocalDpi xmlns:a14="http://schemas.microsoft.com/office/drawing/2010/main" val="0"/>
              </a:ext>
            </a:extLst>
          </a:blip>
          <a:srcRect t="83968" r="29652"/>
          <a:stretch/>
        </p:blipFill>
        <p:spPr>
          <a:xfrm>
            <a:off x="9167443" y="4255008"/>
            <a:ext cx="2598837" cy="907770"/>
          </a:xfrm>
          <a:prstGeom prst="rect">
            <a:avLst/>
          </a:prstGeom>
        </p:spPr>
      </p:pic>
    </p:spTree>
    <p:extLst>
      <p:ext uri="{BB962C8B-B14F-4D97-AF65-F5344CB8AC3E}">
        <p14:creationId xmlns:p14="http://schemas.microsoft.com/office/powerpoint/2010/main" val="194625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6651908" y="5061124"/>
            <a:ext cx="492662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pt-BR" sz="1100" b="1" dirty="0">
                <a:latin typeface="Calibri" pitchFamily="34" charset="0"/>
                <a:ea typeface="Calibri" pitchFamily="34" charset="0"/>
                <a:cs typeface="Calibri" pitchFamily="34" charset="0"/>
              </a:rPr>
              <a:t>Tanagho EA &amp; McAninch JW.</a:t>
            </a:r>
            <a:r>
              <a:rPr lang="de-DE" altLang="pt-BR" sz="1100" i="1" dirty="0">
                <a:latin typeface="Calibri" pitchFamily="34" charset="0"/>
                <a:ea typeface="Calibri" pitchFamily="34" charset="0"/>
                <a:cs typeface="Calibri" pitchFamily="34" charset="0"/>
              </a:rPr>
              <a:t> In Smith‘s General Urology. 2003: 1-17.</a:t>
            </a:r>
            <a:br>
              <a:rPr lang="de-DE" altLang="pt-BR" sz="1100" i="1" dirty="0">
                <a:latin typeface="Calibri" pitchFamily="34" charset="0"/>
                <a:ea typeface="Calibri" pitchFamily="34" charset="0"/>
                <a:cs typeface="Calibri" pitchFamily="34" charset="0"/>
              </a:rPr>
            </a:br>
            <a:r>
              <a:rPr lang="en-US" altLang="zh-CN" sz="1100" b="1" dirty="0">
                <a:latin typeface="Calibri" pitchFamily="34" charset="0"/>
                <a:cs typeface="Calibri" pitchFamily="34" charset="0"/>
              </a:rPr>
              <a:t>Winters JS, Clark BJ. </a:t>
            </a:r>
            <a:r>
              <a:rPr lang="en-US" altLang="zh-CN" sz="1100" i="1" dirty="0">
                <a:latin typeface="Calibri" pitchFamily="34" charset="0"/>
                <a:cs typeface="Calibri" pitchFamily="34" charset="0"/>
              </a:rPr>
              <a:t>In Androgens in Health and Disease. 2003:</a:t>
            </a:r>
            <a:r>
              <a:rPr lang="en-US" altLang="zh-CN" sz="1100" b="1" dirty="0">
                <a:latin typeface="Calibri" pitchFamily="34" charset="0"/>
                <a:cs typeface="Calibri" pitchFamily="34" charset="0"/>
              </a:rPr>
              <a:t> </a:t>
            </a:r>
            <a:r>
              <a:rPr lang="en-US" altLang="zh-CN" sz="1100" dirty="0">
                <a:latin typeface="Calibri" pitchFamily="34" charset="0"/>
                <a:cs typeface="Calibri" pitchFamily="34" charset="0"/>
              </a:rPr>
              <a:t>3-22.</a:t>
            </a:r>
            <a:endParaRPr lang="en-GB" altLang="pt-BR" sz="1100" dirty="0">
              <a:latin typeface="Calibri" pitchFamily="34" charset="0"/>
              <a:ea typeface="Calibri" pitchFamily="34" charset="0"/>
              <a:cs typeface="Calibri" pitchFamily="34" charset="0"/>
            </a:endParaRPr>
          </a:p>
        </p:txBody>
      </p:sp>
      <p:pic>
        <p:nvPicPr>
          <p:cNvPr id="7173" name="Picture 5" descr="white"/>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6651908" y="1328413"/>
            <a:ext cx="368690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Androgen 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925" y="1870814"/>
            <a:ext cx="3251689"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7"/>
          <p:cNvSpPr>
            <a:spLocks noChangeArrowheads="1"/>
          </p:cNvSpPr>
          <p:nvPr/>
        </p:nvSpPr>
        <p:spPr bwMode="auto">
          <a:xfrm>
            <a:off x="977729" y="1209675"/>
            <a:ext cx="4926623"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266700" indent="-265113" eaLnBrk="0" hangingPunct="0">
              <a:defRPr>
                <a:solidFill>
                  <a:schemeClr val="tx1"/>
                </a:solidFill>
                <a:latin typeface="Arial" pitchFamily="34" charset="0"/>
              </a:defRPr>
            </a:lvl2pPr>
            <a:lvl3pPr marL="723900" indent="-1905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lnSpc>
                <a:spcPct val="95000"/>
              </a:lnSpc>
              <a:spcBef>
                <a:spcPct val="90000"/>
              </a:spcBef>
              <a:buClr>
                <a:srgbClr val="049B85"/>
              </a:buClr>
              <a:buSzPct val="120000"/>
              <a:buFontTx/>
              <a:buChar char="•"/>
            </a:pPr>
            <a:endParaRPr lang="en-US" altLang="pt-BR" sz="200" dirty="0">
              <a:latin typeface="Calibri" pitchFamily="34" charset="0"/>
              <a:ea typeface="Calibri" pitchFamily="34" charset="0"/>
              <a:cs typeface="Calibri" pitchFamily="34" charset="0"/>
            </a:endParaRPr>
          </a:p>
          <a:p>
            <a:pPr lvl="1" eaLnBrk="1" hangingPunct="1">
              <a:lnSpc>
                <a:spcPct val="95000"/>
              </a:lnSpc>
              <a:spcBef>
                <a:spcPct val="90000"/>
              </a:spcBef>
              <a:buClr>
                <a:srgbClr val="049B85"/>
              </a:buClr>
              <a:buSzPct val="120000"/>
              <a:buFontTx/>
              <a:buChar char="•"/>
            </a:pPr>
            <a:r>
              <a:rPr lang="en-US" altLang="pt-BR" sz="2000" dirty="0">
                <a:latin typeface="Calibri" pitchFamily="34" charset="0"/>
                <a:ea typeface="Calibri" pitchFamily="34" charset="0"/>
                <a:cs typeface="Calibri" pitchFamily="34" charset="0"/>
              </a:rPr>
              <a:t>Main androgen in man</a:t>
            </a:r>
          </a:p>
          <a:p>
            <a:pPr lvl="1" eaLnBrk="1" hangingPunct="1">
              <a:lnSpc>
                <a:spcPct val="95000"/>
              </a:lnSpc>
              <a:spcBef>
                <a:spcPct val="90000"/>
              </a:spcBef>
              <a:buClr>
                <a:srgbClr val="049B85"/>
              </a:buClr>
              <a:buSzPct val="120000"/>
              <a:buFontTx/>
              <a:buChar char="•"/>
            </a:pPr>
            <a:r>
              <a:rPr lang="en-US" altLang="pt-BR" sz="2000" dirty="0">
                <a:latin typeface="Calibri" pitchFamily="34" charset="0"/>
                <a:ea typeface="Calibri" pitchFamily="34" charset="0"/>
                <a:cs typeface="Calibri" pitchFamily="34" charset="0"/>
              </a:rPr>
              <a:t>95% synthesized by Leydig cells from cholesterol</a:t>
            </a:r>
          </a:p>
          <a:p>
            <a:pPr lvl="1" eaLnBrk="1" hangingPunct="1">
              <a:lnSpc>
                <a:spcPct val="95000"/>
              </a:lnSpc>
              <a:spcBef>
                <a:spcPct val="90000"/>
              </a:spcBef>
              <a:buClr>
                <a:srgbClr val="049B85"/>
              </a:buClr>
              <a:buSzPct val="120000"/>
              <a:buFontTx/>
              <a:buChar char="•"/>
            </a:pPr>
            <a:r>
              <a:rPr lang="en-US" altLang="pt-BR" sz="2000" dirty="0">
                <a:latin typeface="Calibri" pitchFamily="34" charset="0"/>
                <a:ea typeface="Calibri" pitchFamily="34" charset="0"/>
                <a:cs typeface="Calibri" pitchFamily="34" charset="0"/>
              </a:rPr>
              <a:t>Secreted into the bloodstream</a:t>
            </a:r>
          </a:p>
          <a:p>
            <a:pPr lvl="1" eaLnBrk="1" hangingPunct="1">
              <a:lnSpc>
                <a:spcPct val="95000"/>
              </a:lnSpc>
              <a:spcBef>
                <a:spcPct val="90000"/>
              </a:spcBef>
              <a:buClr>
                <a:srgbClr val="049B85"/>
              </a:buClr>
              <a:buSzPct val="120000"/>
              <a:buFontTx/>
              <a:buChar char="•"/>
            </a:pPr>
            <a:r>
              <a:rPr lang="en-US" altLang="pt-BR" sz="2000" dirty="0">
                <a:latin typeface="Calibri" pitchFamily="34" charset="0"/>
                <a:ea typeface="Calibri" pitchFamily="34" charset="0"/>
                <a:cs typeface="Calibri" pitchFamily="34" charset="0"/>
              </a:rPr>
              <a:t>Required for:</a:t>
            </a:r>
          </a:p>
          <a:p>
            <a:pPr lvl="2" eaLnBrk="1" hangingPunct="1">
              <a:lnSpc>
                <a:spcPct val="95000"/>
              </a:lnSpc>
              <a:spcBef>
                <a:spcPct val="45000"/>
              </a:spcBef>
              <a:buClr>
                <a:srgbClr val="049B85"/>
              </a:buClr>
              <a:buFontTx/>
              <a:buChar char="–"/>
            </a:pPr>
            <a:r>
              <a:rPr lang="en-US" altLang="pt-BR" dirty="0">
                <a:latin typeface="Calibri" pitchFamily="34" charset="0"/>
                <a:ea typeface="Calibri" pitchFamily="34" charset="0"/>
                <a:cs typeface="Calibri" pitchFamily="34" charset="0"/>
              </a:rPr>
              <a:t>Fetal male sexual differentiation</a:t>
            </a:r>
          </a:p>
          <a:p>
            <a:pPr lvl="2" eaLnBrk="1" hangingPunct="1">
              <a:lnSpc>
                <a:spcPct val="95000"/>
              </a:lnSpc>
              <a:spcBef>
                <a:spcPct val="45000"/>
              </a:spcBef>
              <a:buClr>
                <a:srgbClr val="049B85"/>
              </a:buClr>
              <a:buFontTx/>
              <a:buChar char="–"/>
            </a:pPr>
            <a:r>
              <a:rPr lang="en-US" altLang="pt-BR" dirty="0">
                <a:latin typeface="Calibri" pitchFamily="34" charset="0"/>
                <a:ea typeface="Calibri" pitchFamily="34" charset="0"/>
                <a:cs typeface="Calibri" pitchFamily="34" charset="0"/>
              </a:rPr>
              <a:t>Puberty</a:t>
            </a:r>
          </a:p>
          <a:p>
            <a:pPr lvl="2" eaLnBrk="1" hangingPunct="1">
              <a:lnSpc>
                <a:spcPct val="95000"/>
              </a:lnSpc>
              <a:spcBef>
                <a:spcPct val="45000"/>
              </a:spcBef>
              <a:buClr>
                <a:srgbClr val="049B85"/>
              </a:buClr>
              <a:buFontTx/>
              <a:buChar char="–"/>
            </a:pPr>
            <a:r>
              <a:rPr lang="en-US" altLang="pt-BR" dirty="0">
                <a:latin typeface="Calibri" pitchFamily="34" charset="0"/>
                <a:ea typeface="Calibri" pitchFamily="34" charset="0"/>
                <a:cs typeface="Calibri" pitchFamily="34" charset="0"/>
              </a:rPr>
              <a:t>Maintenance of male secondary sexual characteristics</a:t>
            </a:r>
          </a:p>
        </p:txBody>
      </p:sp>
      <p:sp>
        <p:nvSpPr>
          <p:cNvPr id="7" name="TextBox 3">
            <a:extLst>
              <a:ext uri="{FF2B5EF4-FFF2-40B4-BE49-F238E27FC236}">
                <a16:creationId xmlns:a16="http://schemas.microsoft.com/office/drawing/2014/main" id="{3F773285-72B4-436E-83D6-82804CA59898}"/>
              </a:ext>
            </a:extLst>
          </p:cNvPr>
          <p:cNvSpPr txBox="1"/>
          <p:nvPr/>
        </p:nvSpPr>
        <p:spPr>
          <a:xfrm>
            <a:off x="425720" y="183414"/>
            <a:ext cx="9913096" cy="646331"/>
          </a:xfrm>
          <a:prstGeom prst="rect">
            <a:avLst/>
          </a:prstGeom>
          <a:noFill/>
        </p:spPr>
        <p:txBody>
          <a:bodyPr wrap="square" rtlCol="0">
            <a:spAutoFit/>
          </a:bodyPr>
          <a:lstStyle/>
          <a:p>
            <a:pPr>
              <a:buClr>
                <a:srgbClr val="000000"/>
              </a:buClr>
              <a:buSzPct val="100000"/>
              <a:defRPr/>
            </a:pP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Testosterone</a:t>
            </a:r>
          </a:p>
        </p:txBody>
      </p:sp>
      <p:cxnSp>
        <p:nvCxnSpPr>
          <p:cNvPr id="8" name="Straight Connector 11">
            <a:extLst>
              <a:ext uri="{FF2B5EF4-FFF2-40B4-BE49-F238E27FC236}">
                <a16:creationId xmlns:a16="http://schemas.microsoft.com/office/drawing/2014/main" id="{66780229-BED2-4F96-9FB8-299D5BED9479}"/>
              </a:ext>
            </a:extLst>
          </p:cNvPr>
          <p:cNvCxnSpPr>
            <a:cxnSpLocks/>
          </p:cNvCxnSpPr>
          <p:nvPr/>
        </p:nvCxnSpPr>
        <p:spPr>
          <a:xfrm>
            <a:off x="528695" y="885338"/>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65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4164560" y="5800028"/>
            <a:ext cx="492662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pt-BR" sz="1050" b="1" dirty="0" err="1">
                <a:latin typeface="Calibri" pitchFamily="34" charset="0"/>
                <a:ea typeface="Calibri" pitchFamily="34" charset="0"/>
                <a:cs typeface="Calibri" pitchFamily="34" charset="0"/>
              </a:rPr>
              <a:t>Tenover</a:t>
            </a:r>
            <a:r>
              <a:rPr lang="en-US" altLang="pt-BR" sz="1050" b="1" dirty="0">
                <a:latin typeface="Calibri" pitchFamily="34" charset="0"/>
                <a:ea typeface="Calibri" pitchFamily="34" charset="0"/>
                <a:cs typeface="Calibri" pitchFamily="34" charset="0"/>
              </a:rPr>
              <a:t> JL, Matsumoto AM et al. </a:t>
            </a:r>
            <a:r>
              <a:rPr lang="en-US" altLang="pt-BR" sz="1050" i="1" dirty="0">
                <a:latin typeface="Calibri" pitchFamily="34" charset="0"/>
                <a:ea typeface="Calibri" pitchFamily="34" charset="0"/>
                <a:cs typeface="Calibri" pitchFamily="34" charset="0"/>
              </a:rPr>
              <a:t>J </a:t>
            </a:r>
            <a:r>
              <a:rPr lang="en-US" altLang="pt-BR" sz="1050" i="1" dirty="0" err="1">
                <a:latin typeface="Calibri" pitchFamily="34" charset="0"/>
                <a:ea typeface="Calibri" pitchFamily="34" charset="0"/>
                <a:cs typeface="Calibri" pitchFamily="34" charset="0"/>
              </a:rPr>
              <a:t>Gerontol</a:t>
            </a:r>
            <a:r>
              <a:rPr lang="en-US" altLang="pt-BR" sz="1050" i="1" dirty="0">
                <a:latin typeface="Calibri" pitchFamily="34" charset="0"/>
                <a:ea typeface="Calibri" pitchFamily="34" charset="0"/>
                <a:cs typeface="Calibri" pitchFamily="34" charset="0"/>
              </a:rPr>
              <a:t> Med </a:t>
            </a:r>
            <a:r>
              <a:rPr lang="en-US" altLang="pt-BR" sz="1050" i="1" dirty="0" err="1">
                <a:latin typeface="Calibri" pitchFamily="34" charset="0"/>
                <a:ea typeface="Calibri" pitchFamily="34" charset="0"/>
                <a:cs typeface="Calibri" pitchFamily="34" charset="0"/>
              </a:rPr>
              <a:t>Sci</a:t>
            </a:r>
            <a:r>
              <a:rPr lang="en-US" altLang="pt-BR" sz="1050" i="1" dirty="0">
                <a:latin typeface="Calibri" pitchFamily="34" charset="0"/>
                <a:ea typeface="Calibri" pitchFamily="34" charset="0"/>
                <a:cs typeface="Calibri" pitchFamily="34" charset="0"/>
              </a:rPr>
              <a:t> 1988; </a:t>
            </a:r>
            <a:r>
              <a:rPr lang="en-US" altLang="pt-BR" sz="1050" b="1" dirty="0">
                <a:latin typeface="Calibri" pitchFamily="34" charset="0"/>
                <a:ea typeface="Calibri" pitchFamily="34" charset="0"/>
                <a:cs typeface="Calibri" pitchFamily="34" charset="0"/>
              </a:rPr>
              <a:t>43</a:t>
            </a:r>
            <a:r>
              <a:rPr lang="en-US" altLang="pt-BR" sz="1050" dirty="0">
                <a:latin typeface="Calibri" pitchFamily="34" charset="0"/>
                <a:ea typeface="Calibri" pitchFamily="34" charset="0"/>
                <a:cs typeface="Calibri" pitchFamily="34" charset="0"/>
              </a:rPr>
              <a:t>:M163-169</a:t>
            </a:r>
            <a:endParaRPr lang="en-GB" altLang="pt-BR" sz="1050" dirty="0">
              <a:latin typeface="Calibri" pitchFamily="34" charset="0"/>
              <a:ea typeface="Calibri" pitchFamily="34" charset="0"/>
              <a:cs typeface="Calibri" pitchFamily="34" charset="0"/>
            </a:endParaRPr>
          </a:p>
        </p:txBody>
      </p:sp>
      <p:pic>
        <p:nvPicPr>
          <p:cNvPr id="9221" name="Picture 8" descr="white"/>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2413546" y="1316372"/>
            <a:ext cx="7168662"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Testosoldnew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155" y="1611647"/>
            <a:ext cx="5996354"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10"/>
          <p:cNvSpPr txBox="1">
            <a:spLocks noChangeArrowheads="1"/>
          </p:cNvSpPr>
          <p:nvPr/>
        </p:nvSpPr>
        <p:spPr bwMode="auto">
          <a:xfrm rot="-5400000">
            <a:off x="1669797" y="3217803"/>
            <a:ext cx="2239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pt-BR" b="1" dirty="0">
                <a:solidFill>
                  <a:srgbClr val="000000"/>
                </a:solidFill>
                <a:latin typeface="Calibri" pitchFamily="34" charset="0"/>
                <a:ea typeface="Calibri" pitchFamily="34" charset="0"/>
                <a:cs typeface="Calibri" pitchFamily="34" charset="0"/>
              </a:rPr>
              <a:t>Testosterone  (ng/ml)</a:t>
            </a:r>
          </a:p>
        </p:txBody>
      </p:sp>
      <p:sp>
        <p:nvSpPr>
          <p:cNvPr id="9225" name="Text Box 12"/>
          <p:cNvSpPr txBox="1">
            <a:spLocks noChangeArrowheads="1"/>
          </p:cNvSpPr>
          <p:nvPr/>
        </p:nvSpPr>
        <p:spPr bwMode="auto">
          <a:xfrm>
            <a:off x="7358181" y="1613718"/>
            <a:ext cx="1054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pt-BR" sz="1400" b="1" dirty="0" err="1">
                <a:solidFill>
                  <a:srgbClr val="000000"/>
                </a:solidFill>
                <a:latin typeface="Calibri" pitchFamily="34" charset="0"/>
                <a:ea typeface="Calibri" pitchFamily="34" charset="0"/>
                <a:cs typeface="Calibri" pitchFamily="34" charset="0"/>
              </a:rPr>
              <a:t>Youg</a:t>
            </a:r>
            <a:r>
              <a:rPr lang="en-GB" altLang="pt-BR" sz="1400" b="1" dirty="0">
                <a:solidFill>
                  <a:srgbClr val="000000"/>
                </a:solidFill>
                <a:latin typeface="Calibri" pitchFamily="34" charset="0"/>
                <a:ea typeface="Calibri" pitchFamily="34" charset="0"/>
                <a:cs typeface="Calibri" pitchFamily="34" charset="0"/>
              </a:rPr>
              <a:t> men</a:t>
            </a:r>
          </a:p>
          <a:p>
            <a:pPr eaLnBrk="1" hangingPunct="1"/>
            <a:r>
              <a:rPr lang="en-GB" altLang="pt-BR" sz="1400" b="1" dirty="0">
                <a:solidFill>
                  <a:srgbClr val="000000"/>
                </a:solidFill>
                <a:latin typeface="Calibri" pitchFamily="34" charset="0"/>
                <a:ea typeface="Calibri" pitchFamily="34" charset="0"/>
                <a:cs typeface="Calibri" pitchFamily="34" charset="0"/>
              </a:rPr>
              <a:t>(30.4 years)</a:t>
            </a:r>
          </a:p>
        </p:txBody>
      </p:sp>
      <p:sp>
        <p:nvSpPr>
          <p:cNvPr id="9226" name="Text Box 13"/>
          <p:cNvSpPr txBox="1">
            <a:spLocks noChangeArrowheads="1"/>
          </p:cNvSpPr>
          <p:nvPr/>
        </p:nvSpPr>
        <p:spPr bwMode="auto">
          <a:xfrm>
            <a:off x="7841231" y="3426129"/>
            <a:ext cx="10695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pt-BR" sz="1400" b="1" dirty="0">
                <a:solidFill>
                  <a:srgbClr val="000000"/>
                </a:solidFill>
                <a:latin typeface="Calibri" pitchFamily="34" charset="0"/>
                <a:ea typeface="Calibri" pitchFamily="34" charset="0"/>
                <a:cs typeface="Calibri" pitchFamily="34" charset="0"/>
              </a:rPr>
              <a:t>Elderly men</a:t>
            </a:r>
          </a:p>
          <a:p>
            <a:pPr eaLnBrk="1" hangingPunct="1"/>
            <a:r>
              <a:rPr lang="en-GB" altLang="pt-BR" sz="1400" b="1" dirty="0">
                <a:solidFill>
                  <a:srgbClr val="000000"/>
                </a:solidFill>
                <a:latin typeface="Calibri" pitchFamily="34" charset="0"/>
                <a:ea typeface="Calibri" pitchFamily="34" charset="0"/>
                <a:cs typeface="Calibri" pitchFamily="34" charset="0"/>
              </a:rPr>
              <a:t>(70.4 years)</a:t>
            </a:r>
          </a:p>
        </p:txBody>
      </p:sp>
      <p:sp>
        <p:nvSpPr>
          <p:cNvPr id="9" name="TextBox 3">
            <a:extLst>
              <a:ext uri="{FF2B5EF4-FFF2-40B4-BE49-F238E27FC236}">
                <a16:creationId xmlns:a16="http://schemas.microsoft.com/office/drawing/2014/main" id="{4577129A-FF8E-4E52-BF09-36ACB56D28CE}"/>
              </a:ext>
            </a:extLst>
          </p:cNvPr>
          <p:cNvSpPr txBox="1"/>
          <p:nvPr/>
        </p:nvSpPr>
        <p:spPr>
          <a:xfrm>
            <a:off x="425720" y="294863"/>
            <a:ext cx="9913096" cy="646331"/>
          </a:xfrm>
          <a:prstGeom prst="rect">
            <a:avLst/>
          </a:prstGeom>
          <a:noFill/>
        </p:spPr>
        <p:txBody>
          <a:bodyPr wrap="square" rtlCol="0">
            <a:spAutoFit/>
          </a:bodyPr>
          <a:lstStyle/>
          <a:p>
            <a:pPr>
              <a:buClr>
                <a:srgbClr val="000000"/>
              </a:buClr>
              <a:buSzPct val="100000"/>
              <a:defRPr/>
            </a:pP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Circadian</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rhythm</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of</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testosterone</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in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men</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0" name="Straight Connector 11">
            <a:extLst>
              <a:ext uri="{FF2B5EF4-FFF2-40B4-BE49-F238E27FC236}">
                <a16:creationId xmlns:a16="http://schemas.microsoft.com/office/drawing/2014/main" id="{6CEBFE7E-308C-42CE-9DDA-297C13BBA75A}"/>
              </a:ext>
            </a:extLst>
          </p:cNvPr>
          <p:cNvCxnSpPr>
            <a:cxnSpLocks/>
          </p:cNvCxnSpPr>
          <p:nvPr/>
        </p:nvCxnSpPr>
        <p:spPr>
          <a:xfrm>
            <a:off x="528695" y="9967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04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9448801" y="3075682"/>
            <a:ext cx="720725" cy="641350"/>
          </a:xfrm>
          <a:prstGeom prst="rect">
            <a:avLst/>
          </a:prstGeom>
          <a:solidFill>
            <a:schemeClr val="hlink"/>
          </a:solidFill>
          <a:ln w="28575">
            <a:solidFill>
              <a:schemeClr val="hlink"/>
            </a:solidFill>
            <a:miter lim="800000"/>
            <a:headEnd/>
            <a:tailEnd/>
          </a:ln>
        </p:spPr>
        <p:txBody>
          <a:bodyPr wrap="none" lIns="90443" tIns="44428" rIns="90443" bIns="44428" anchor="ctr"/>
          <a:lstStyle/>
          <a:p>
            <a:pPr>
              <a:defRPr/>
            </a:pPr>
            <a:endParaRPr lang="en-US" b="1">
              <a:solidFill>
                <a:srgbClr val="FFFFFF"/>
              </a:solidFill>
              <a:effectLst>
                <a:outerShdw blurRad="38100" dist="38100" dir="2700000" algn="tl">
                  <a:srgbClr val="000000">
                    <a:alpha val="43137"/>
                  </a:srgbClr>
                </a:outerShdw>
              </a:effectLst>
            </a:endParaRPr>
          </a:p>
        </p:txBody>
      </p:sp>
      <p:sp>
        <p:nvSpPr>
          <p:cNvPr id="1441795" name="Rectangle 3"/>
          <p:cNvSpPr>
            <a:spLocks noChangeArrowheads="1"/>
          </p:cNvSpPr>
          <p:nvPr/>
        </p:nvSpPr>
        <p:spPr bwMode="auto">
          <a:xfrm>
            <a:off x="8832305" y="3822701"/>
            <a:ext cx="1622425" cy="877163"/>
          </a:xfrm>
          <a:prstGeom prst="rect">
            <a:avLst/>
          </a:prstGeom>
          <a:noFill/>
          <a:ln w="9525">
            <a:noFill/>
            <a:miter lim="800000"/>
            <a:headEnd/>
            <a:tailEnd/>
          </a:ln>
        </p:spPr>
        <p:txBody>
          <a:bodyPr lIns="0" tIns="0" rIns="0" bIns="0">
            <a:spAutoFit/>
          </a:bodyPr>
          <a:lstStyle/>
          <a:p>
            <a:pPr algn="ctr" eaLnBrk="0" hangingPunct="0">
              <a:defRPr/>
            </a:pPr>
            <a:r>
              <a:rPr lang="en-US" sz="1900" b="1" dirty="0"/>
              <a:t>Biologically available to all target tissues</a:t>
            </a:r>
            <a:endParaRPr lang="de-DE" sz="2400" b="1" dirty="0"/>
          </a:p>
        </p:txBody>
      </p:sp>
      <p:sp>
        <p:nvSpPr>
          <p:cNvPr id="1441796" name="Rectangle 4"/>
          <p:cNvSpPr>
            <a:spLocks noChangeArrowheads="1"/>
          </p:cNvSpPr>
          <p:nvPr/>
        </p:nvSpPr>
        <p:spPr bwMode="auto">
          <a:xfrm>
            <a:off x="1911351" y="5394021"/>
            <a:ext cx="7620000" cy="215444"/>
          </a:xfrm>
          <a:prstGeom prst="rect">
            <a:avLst/>
          </a:prstGeom>
          <a:noFill/>
          <a:ln w="9525">
            <a:noFill/>
            <a:miter lim="800000"/>
            <a:headEnd/>
            <a:tailEnd/>
          </a:ln>
        </p:spPr>
        <p:txBody>
          <a:bodyPr lIns="0" tIns="0" rIns="0" bIns="0">
            <a:spAutoFit/>
          </a:bodyPr>
          <a:lstStyle/>
          <a:p>
            <a:pPr eaLnBrk="0" hangingPunct="0">
              <a:defRPr/>
            </a:pPr>
            <a:r>
              <a:rPr lang="pt-BR" sz="1400" b="1" dirty="0" err="1"/>
              <a:t>Free</a:t>
            </a:r>
            <a:r>
              <a:rPr lang="pt-BR" sz="1400" b="1" dirty="0"/>
              <a:t> Testosterone </a:t>
            </a:r>
            <a:r>
              <a:rPr lang="pt-BR" sz="1400" b="1" dirty="0" err="1"/>
              <a:t>Calculator</a:t>
            </a:r>
            <a:r>
              <a:rPr lang="pt-BR" sz="1400" dirty="0"/>
              <a:t> http://www.issam.ch/freetesto.htm</a:t>
            </a:r>
            <a:endParaRPr lang="de-DE" sz="1400" b="1" dirty="0"/>
          </a:p>
        </p:txBody>
      </p:sp>
      <p:sp>
        <p:nvSpPr>
          <p:cNvPr id="294917" name="Rectangle 5"/>
          <p:cNvSpPr>
            <a:spLocks noChangeArrowheads="1"/>
          </p:cNvSpPr>
          <p:nvPr/>
        </p:nvSpPr>
        <p:spPr bwMode="auto">
          <a:xfrm>
            <a:off x="2395538" y="2141539"/>
            <a:ext cx="6088062" cy="2205037"/>
          </a:xfrm>
          <a:prstGeom prst="rect">
            <a:avLst/>
          </a:prstGeom>
          <a:solidFill>
            <a:srgbClr val="BFBFBF"/>
          </a:solidFill>
          <a:ln w="9525">
            <a:noFill/>
            <a:miter lim="800000"/>
            <a:headEnd/>
            <a:tailEnd/>
          </a:ln>
        </p:spPr>
        <p:txBody>
          <a:bodyPr lIns="91395" tIns="45697" rIns="91395" bIns="45697"/>
          <a:lstStyle/>
          <a:p>
            <a:pPr>
              <a:defRPr/>
            </a:pPr>
            <a:endParaRPr lang="en-US" b="1">
              <a:solidFill>
                <a:srgbClr val="FFFFFF"/>
              </a:solidFill>
              <a:effectLst>
                <a:outerShdw blurRad="38100" dist="38100" dir="2700000" algn="tl">
                  <a:srgbClr val="000000">
                    <a:alpha val="43137"/>
                  </a:srgbClr>
                </a:outerShdw>
              </a:effectLst>
            </a:endParaRPr>
          </a:p>
        </p:txBody>
      </p:sp>
      <p:sp>
        <p:nvSpPr>
          <p:cNvPr id="294918" name="Freeform 6"/>
          <p:cNvSpPr>
            <a:spLocks/>
          </p:cNvSpPr>
          <p:nvPr/>
        </p:nvSpPr>
        <p:spPr bwMode="auto">
          <a:xfrm>
            <a:off x="1905001" y="2141543"/>
            <a:ext cx="490538" cy="2757487"/>
          </a:xfrm>
          <a:custGeom>
            <a:avLst/>
            <a:gdLst>
              <a:gd name="T0" fmla="*/ 2147483647 w 885"/>
              <a:gd name="T1" fmla="*/ 2147483647 h 4429"/>
              <a:gd name="T2" fmla="*/ 0 w 885"/>
              <a:gd name="T3" fmla="*/ 2147483647 h 4429"/>
              <a:gd name="T4" fmla="*/ 0 w 885"/>
              <a:gd name="T5" fmla="*/ 2147483647 h 4429"/>
              <a:gd name="T6" fmla="*/ 2147483647 w 885"/>
              <a:gd name="T7" fmla="*/ 0 h 4429"/>
              <a:gd name="T8" fmla="*/ 2147483647 w 885"/>
              <a:gd name="T9" fmla="*/ 2147483647 h 4429"/>
              <a:gd name="T10" fmla="*/ 0 60000 65536"/>
              <a:gd name="T11" fmla="*/ 0 60000 65536"/>
              <a:gd name="T12" fmla="*/ 0 60000 65536"/>
              <a:gd name="T13" fmla="*/ 0 60000 65536"/>
              <a:gd name="T14" fmla="*/ 0 60000 65536"/>
              <a:gd name="T15" fmla="*/ 0 w 885"/>
              <a:gd name="T16" fmla="*/ 0 h 4429"/>
              <a:gd name="T17" fmla="*/ 885 w 885"/>
              <a:gd name="T18" fmla="*/ 4429 h 4429"/>
            </a:gdLst>
            <a:ahLst/>
            <a:cxnLst>
              <a:cxn ang="T10">
                <a:pos x="T0" y="T1"/>
              </a:cxn>
              <a:cxn ang="T11">
                <a:pos x="T2" y="T3"/>
              </a:cxn>
              <a:cxn ang="T12">
                <a:pos x="T4" y="T5"/>
              </a:cxn>
              <a:cxn ang="T13">
                <a:pos x="T6" y="T7"/>
              </a:cxn>
              <a:cxn ang="T14">
                <a:pos x="T8" y="T9"/>
              </a:cxn>
            </a:cxnLst>
            <a:rect l="T15" t="T16" r="T17" b="T18"/>
            <a:pathLst>
              <a:path w="885" h="4429">
                <a:moveTo>
                  <a:pt x="885" y="3543"/>
                </a:moveTo>
                <a:lnTo>
                  <a:pt x="0" y="4429"/>
                </a:lnTo>
                <a:lnTo>
                  <a:pt x="0" y="886"/>
                </a:lnTo>
                <a:lnTo>
                  <a:pt x="885" y="0"/>
                </a:lnTo>
                <a:lnTo>
                  <a:pt x="885" y="3543"/>
                </a:lnTo>
                <a:close/>
              </a:path>
            </a:pathLst>
          </a:custGeom>
          <a:solidFill>
            <a:srgbClr val="008080"/>
          </a:solidFill>
          <a:ln w="9525">
            <a:no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19" name="Freeform 7"/>
          <p:cNvSpPr>
            <a:spLocks/>
          </p:cNvSpPr>
          <p:nvPr/>
        </p:nvSpPr>
        <p:spPr bwMode="auto">
          <a:xfrm>
            <a:off x="1905000" y="4346575"/>
            <a:ext cx="6578600" cy="552450"/>
          </a:xfrm>
          <a:custGeom>
            <a:avLst/>
            <a:gdLst>
              <a:gd name="T0" fmla="*/ 2147483647 w 11863"/>
              <a:gd name="T1" fmla="*/ 0 h 886"/>
              <a:gd name="T2" fmla="*/ 2147483647 w 11863"/>
              <a:gd name="T3" fmla="*/ 0 h 886"/>
              <a:gd name="T4" fmla="*/ 2147483647 w 11863"/>
              <a:gd name="T5" fmla="*/ 2147483647 h 886"/>
              <a:gd name="T6" fmla="*/ 0 w 11863"/>
              <a:gd name="T7" fmla="*/ 2147483647 h 886"/>
              <a:gd name="T8" fmla="*/ 2147483647 w 11863"/>
              <a:gd name="T9" fmla="*/ 0 h 886"/>
              <a:gd name="T10" fmla="*/ 0 60000 65536"/>
              <a:gd name="T11" fmla="*/ 0 60000 65536"/>
              <a:gd name="T12" fmla="*/ 0 60000 65536"/>
              <a:gd name="T13" fmla="*/ 0 60000 65536"/>
              <a:gd name="T14" fmla="*/ 0 60000 65536"/>
              <a:gd name="T15" fmla="*/ 0 w 11863"/>
              <a:gd name="T16" fmla="*/ 0 h 886"/>
              <a:gd name="T17" fmla="*/ 11863 w 11863"/>
              <a:gd name="T18" fmla="*/ 886 h 886"/>
            </a:gdLst>
            <a:ahLst/>
            <a:cxnLst>
              <a:cxn ang="T10">
                <a:pos x="T0" y="T1"/>
              </a:cxn>
              <a:cxn ang="T11">
                <a:pos x="T2" y="T3"/>
              </a:cxn>
              <a:cxn ang="T12">
                <a:pos x="T4" y="T5"/>
              </a:cxn>
              <a:cxn ang="T13">
                <a:pos x="T6" y="T7"/>
              </a:cxn>
              <a:cxn ang="T14">
                <a:pos x="T8" y="T9"/>
              </a:cxn>
            </a:cxnLst>
            <a:rect l="T15" t="T16" r="T17" b="T18"/>
            <a:pathLst>
              <a:path w="11863" h="886">
                <a:moveTo>
                  <a:pt x="885" y="0"/>
                </a:moveTo>
                <a:lnTo>
                  <a:pt x="11863" y="0"/>
                </a:lnTo>
                <a:lnTo>
                  <a:pt x="10978" y="886"/>
                </a:lnTo>
                <a:lnTo>
                  <a:pt x="0" y="886"/>
                </a:lnTo>
                <a:lnTo>
                  <a:pt x="885" y="0"/>
                </a:lnTo>
                <a:close/>
              </a:path>
            </a:pathLst>
          </a:custGeom>
          <a:solidFill>
            <a:srgbClr val="BFBFBF"/>
          </a:solidFill>
          <a:ln w="9525">
            <a:no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20" name="Line 8"/>
          <p:cNvSpPr>
            <a:spLocks noChangeShapeType="1"/>
          </p:cNvSpPr>
          <p:nvPr/>
        </p:nvSpPr>
        <p:spPr bwMode="auto">
          <a:xfrm flipV="1">
            <a:off x="2395543" y="2141539"/>
            <a:ext cx="1587" cy="2205037"/>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21" name="Line 9"/>
          <p:cNvSpPr>
            <a:spLocks noChangeShapeType="1"/>
          </p:cNvSpPr>
          <p:nvPr/>
        </p:nvSpPr>
        <p:spPr bwMode="auto">
          <a:xfrm flipV="1">
            <a:off x="3613150" y="2141539"/>
            <a:ext cx="1588" cy="2205037"/>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22" name="Line 10"/>
          <p:cNvSpPr>
            <a:spLocks noChangeShapeType="1"/>
          </p:cNvSpPr>
          <p:nvPr/>
        </p:nvSpPr>
        <p:spPr bwMode="auto">
          <a:xfrm flipV="1">
            <a:off x="4830768" y="2141539"/>
            <a:ext cx="1587" cy="2205037"/>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23" name="Line 11"/>
          <p:cNvSpPr>
            <a:spLocks noChangeShapeType="1"/>
          </p:cNvSpPr>
          <p:nvPr/>
        </p:nvSpPr>
        <p:spPr bwMode="auto">
          <a:xfrm flipV="1">
            <a:off x="6048375" y="2141539"/>
            <a:ext cx="1588" cy="2205037"/>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24" name="Line 12"/>
          <p:cNvSpPr>
            <a:spLocks noChangeShapeType="1"/>
          </p:cNvSpPr>
          <p:nvPr/>
        </p:nvSpPr>
        <p:spPr bwMode="auto">
          <a:xfrm flipV="1">
            <a:off x="7265993" y="2141539"/>
            <a:ext cx="1587" cy="2205037"/>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25" name="Line 13"/>
          <p:cNvSpPr>
            <a:spLocks noChangeShapeType="1"/>
          </p:cNvSpPr>
          <p:nvPr/>
        </p:nvSpPr>
        <p:spPr bwMode="auto">
          <a:xfrm flipV="1">
            <a:off x="8483601" y="2141539"/>
            <a:ext cx="1588" cy="2205037"/>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26" name="Line 14"/>
          <p:cNvSpPr>
            <a:spLocks noChangeShapeType="1"/>
          </p:cNvSpPr>
          <p:nvPr/>
        </p:nvSpPr>
        <p:spPr bwMode="auto">
          <a:xfrm flipV="1">
            <a:off x="1905001" y="4346575"/>
            <a:ext cx="490538" cy="552450"/>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27" name="Line 15"/>
          <p:cNvSpPr>
            <a:spLocks noChangeShapeType="1"/>
          </p:cNvSpPr>
          <p:nvPr/>
        </p:nvSpPr>
        <p:spPr bwMode="auto">
          <a:xfrm flipV="1">
            <a:off x="3121026" y="4346575"/>
            <a:ext cx="492125" cy="552450"/>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28" name="Line 16"/>
          <p:cNvSpPr>
            <a:spLocks noChangeShapeType="1"/>
          </p:cNvSpPr>
          <p:nvPr/>
        </p:nvSpPr>
        <p:spPr bwMode="auto">
          <a:xfrm flipV="1">
            <a:off x="4338639" y="4346575"/>
            <a:ext cx="492125" cy="552450"/>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29" name="Line 17"/>
          <p:cNvSpPr>
            <a:spLocks noChangeShapeType="1"/>
          </p:cNvSpPr>
          <p:nvPr/>
        </p:nvSpPr>
        <p:spPr bwMode="auto">
          <a:xfrm flipV="1">
            <a:off x="5557843" y="4346575"/>
            <a:ext cx="490537" cy="552450"/>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30" name="Line 18"/>
          <p:cNvSpPr>
            <a:spLocks noChangeShapeType="1"/>
          </p:cNvSpPr>
          <p:nvPr/>
        </p:nvSpPr>
        <p:spPr bwMode="auto">
          <a:xfrm flipV="1">
            <a:off x="6775450" y="4346575"/>
            <a:ext cx="490538" cy="552450"/>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31" name="Line 19"/>
          <p:cNvSpPr>
            <a:spLocks noChangeShapeType="1"/>
          </p:cNvSpPr>
          <p:nvPr/>
        </p:nvSpPr>
        <p:spPr bwMode="auto">
          <a:xfrm flipV="1">
            <a:off x="7993068" y="4346575"/>
            <a:ext cx="490537" cy="552450"/>
          </a:xfrm>
          <a:prstGeom prst="line">
            <a:avLst/>
          </a:prstGeom>
          <a:noFill/>
          <a:ln w="0">
            <a:solidFill>
              <a:srgbClr val="000000"/>
            </a:solidFill>
            <a:prstDash val="sysDot"/>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32" name="Line 20"/>
          <p:cNvSpPr>
            <a:spLocks noChangeShapeType="1"/>
          </p:cNvSpPr>
          <p:nvPr/>
        </p:nvSpPr>
        <p:spPr bwMode="auto">
          <a:xfrm>
            <a:off x="2395538" y="4346575"/>
            <a:ext cx="6088062" cy="1588"/>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33" name="Line 21"/>
          <p:cNvSpPr>
            <a:spLocks noChangeShapeType="1"/>
          </p:cNvSpPr>
          <p:nvPr/>
        </p:nvSpPr>
        <p:spPr bwMode="auto">
          <a:xfrm flipV="1">
            <a:off x="8483601" y="2141539"/>
            <a:ext cx="1588" cy="2205037"/>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34" name="Line 22"/>
          <p:cNvSpPr>
            <a:spLocks noChangeShapeType="1"/>
          </p:cNvSpPr>
          <p:nvPr/>
        </p:nvSpPr>
        <p:spPr bwMode="auto">
          <a:xfrm flipH="1">
            <a:off x="2349501" y="2141543"/>
            <a:ext cx="6088063" cy="3175"/>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35" name="Line 23"/>
          <p:cNvSpPr>
            <a:spLocks noChangeShapeType="1"/>
          </p:cNvSpPr>
          <p:nvPr/>
        </p:nvSpPr>
        <p:spPr bwMode="auto">
          <a:xfrm>
            <a:off x="2395543" y="2141539"/>
            <a:ext cx="1587" cy="2205037"/>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36" name="Line 24"/>
          <p:cNvSpPr>
            <a:spLocks noChangeShapeType="1"/>
          </p:cNvSpPr>
          <p:nvPr/>
        </p:nvSpPr>
        <p:spPr bwMode="auto">
          <a:xfrm flipH="1">
            <a:off x="1905001" y="4346575"/>
            <a:ext cx="490538" cy="552450"/>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37" name="Line 25"/>
          <p:cNvSpPr>
            <a:spLocks noChangeShapeType="1"/>
          </p:cNvSpPr>
          <p:nvPr/>
        </p:nvSpPr>
        <p:spPr bwMode="auto">
          <a:xfrm flipV="1">
            <a:off x="1905001" y="2695575"/>
            <a:ext cx="1588" cy="2203450"/>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38" name="Line 26"/>
          <p:cNvSpPr>
            <a:spLocks noChangeShapeType="1"/>
          </p:cNvSpPr>
          <p:nvPr/>
        </p:nvSpPr>
        <p:spPr bwMode="auto">
          <a:xfrm flipV="1">
            <a:off x="1905001" y="2141543"/>
            <a:ext cx="490538" cy="554037"/>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39" name="Line 27"/>
          <p:cNvSpPr>
            <a:spLocks noChangeShapeType="1"/>
          </p:cNvSpPr>
          <p:nvPr/>
        </p:nvSpPr>
        <p:spPr bwMode="auto">
          <a:xfrm>
            <a:off x="2395543" y="2141539"/>
            <a:ext cx="1587" cy="2205037"/>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40" name="Line 28"/>
          <p:cNvSpPr>
            <a:spLocks noChangeShapeType="1"/>
          </p:cNvSpPr>
          <p:nvPr/>
        </p:nvSpPr>
        <p:spPr bwMode="auto">
          <a:xfrm>
            <a:off x="2395538" y="4346575"/>
            <a:ext cx="6088062" cy="1588"/>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41" name="Line 29"/>
          <p:cNvSpPr>
            <a:spLocks noChangeShapeType="1"/>
          </p:cNvSpPr>
          <p:nvPr/>
        </p:nvSpPr>
        <p:spPr bwMode="auto">
          <a:xfrm flipH="1">
            <a:off x="7993068" y="4346575"/>
            <a:ext cx="490537" cy="552450"/>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42" name="Line 30"/>
          <p:cNvSpPr>
            <a:spLocks noChangeShapeType="1"/>
          </p:cNvSpPr>
          <p:nvPr/>
        </p:nvSpPr>
        <p:spPr bwMode="auto">
          <a:xfrm flipH="1">
            <a:off x="1905001" y="4899025"/>
            <a:ext cx="6088063" cy="1588"/>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43" name="Line 31"/>
          <p:cNvSpPr>
            <a:spLocks noChangeShapeType="1"/>
          </p:cNvSpPr>
          <p:nvPr/>
        </p:nvSpPr>
        <p:spPr bwMode="auto">
          <a:xfrm flipV="1">
            <a:off x="1905001" y="4346575"/>
            <a:ext cx="490538" cy="552450"/>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44" name="Freeform 32"/>
          <p:cNvSpPr>
            <a:spLocks/>
          </p:cNvSpPr>
          <p:nvPr/>
        </p:nvSpPr>
        <p:spPr bwMode="auto">
          <a:xfrm>
            <a:off x="4279901" y="2914651"/>
            <a:ext cx="490538" cy="1211263"/>
          </a:xfrm>
          <a:custGeom>
            <a:avLst/>
            <a:gdLst>
              <a:gd name="T0" fmla="*/ 0 w 886"/>
              <a:gd name="T1" fmla="*/ 2147483647 h 1949"/>
              <a:gd name="T2" fmla="*/ 0 w 886"/>
              <a:gd name="T3" fmla="*/ 2147483647 h 1949"/>
              <a:gd name="T4" fmla="*/ 2147483647 w 886"/>
              <a:gd name="T5" fmla="*/ 2147483647 h 1949"/>
              <a:gd name="T6" fmla="*/ 2147483647 w 886"/>
              <a:gd name="T7" fmla="*/ 0 h 1949"/>
              <a:gd name="T8" fmla="*/ 0 w 886"/>
              <a:gd name="T9" fmla="*/ 2147483647 h 1949"/>
              <a:gd name="T10" fmla="*/ 0 60000 65536"/>
              <a:gd name="T11" fmla="*/ 0 60000 65536"/>
              <a:gd name="T12" fmla="*/ 0 60000 65536"/>
              <a:gd name="T13" fmla="*/ 0 60000 65536"/>
              <a:gd name="T14" fmla="*/ 0 60000 65536"/>
              <a:gd name="T15" fmla="*/ 0 w 886"/>
              <a:gd name="T16" fmla="*/ 0 h 1949"/>
              <a:gd name="T17" fmla="*/ 886 w 886"/>
              <a:gd name="T18" fmla="*/ 1949 h 1949"/>
            </a:gdLst>
            <a:ahLst/>
            <a:cxnLst>
              <a:cxn ang="T10">
                <a:pos x="T0" y="T1"/>
              </a:cxn>
              <a:cxn ang="T11">
                <a:pos x="T2" y="T3"/>
              </a:cxn>
              <a:cxn ang="T12">
                <a:pos x="T4" y="T5"/>
              </a:cxn>
              <a:cxn ang="T13">
                <a:pos x="T6" y="T7"/>
              </a:cxn>
              <a:cxn ang="T14">
                <a:pos x="T8" y="T9"/>
              </a:cxn>
            </a:cxnLst>
            <a:rect l="T15" t="T16" r="T17" b="T18"/>
            <a:pathLst>
              <a:path w="886" h="1949">
                <a:moveTo>
                  <a:pt x="0" y="886"/>
                </a:moveTo>
                <a:lnTo>
                  <a:pt x="0" y="1949"/>
                </a:lnTo>
                <a:lnTo>
                  <a:pt x="886" y="1063"/>
                </a:lnTo>
                <a:lnTo>
                  <a:pt x="886" y="0"/>
                </a:lnTo>
                <a:lnTo>
                  <a:pt x="0" y="886"/>
                </a:lnTo>
                <a:close/>
              </a:path>
            </a:pathLst>
          </a:custGeom>
          <a:solidFill>
            <a:srgbClr val="3F3F7F"/>
          </a:solidFill>
          <a:ln w="9525">
            <a:no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45" name="Freeform 33"/>
          <p:cNvSpPr>
            <a:spLocks/>
          </p:cNvSpPr>
          <p:nvPr/>
        </p:nvSpPr>
        <p:spPr bwMode="auto">
          <a:xfrm>
            <a:off x="4279901" y="2914651"/>
            <a:ext cx="490538" cy="1211263"/>
          </a:xfrm>
          <a:custGeom>
            <a:avLst/>
            <a:gdLst>
              <a:gd name="T0" fmla="*/ 0 w 886"/>
              <a:gd name="T1" fmla="*/ 2147483647 h 1949"/>
              <a:gd name="T2" fmla="*/ 0 w 886"/>
              <a:gd name="T3" fmla="*/ 2147483647 h 1949"/>
              <a:gd name="T4" fmla="*/ 2147483647 w 886"/>
              <a:gd name="T5" fmla="*/ 2147483647 h 1949"/>
              <a:gd name="T6" fmla="*/ 2147483647 w 886"/>
              <a:gd name="T7" fmla="*/ 0 h 1949"/>
              <a:gd name="T8" fmla="*/ 0 w 886"/>
              <a:gd name="T9" fmla="*/ 2147483647 h 1949"/>
              <a:gd name="T10" fmla="*/ 0 60000 65536"/>
              <a:gd name="T11" fmla="*/ 0 60000 65536"/>
              <a:gd name="T12" fmla="*/ 0 60000 65536"/>
              <a:gd name="T13" fmla="*/ 0 60000 65536"/>
              <a:gd name="T14" fmla="*/ 0 60000 65536"/>
              <a:gd name="T15" fmla="*/ 0 w 886"/>
              <a:gd name="T16" fmla="*/ 0 h 1949"/>
              <a:gd name="T17" fmla="*/ 886 w 886"/>
              <a:gd name="T18" fmla="*/ 1949 h 1949"/>
            </a:gdLst>
            <a:ahLst/>
            <a:cxnLst>
              <a:cxn ang="T10">
                <a:pos x="T0" y="T1"/>
              </a:cxn>
              <a:cxn ang="T11">
                <a:pos x="T2" y="T3"/>
              </a:cxn>
              <a:cxn ang="T12">
                <a:pos x="T4" y="T5"/>
              </a:cxn>
              <a:cxn ang="T13">
                <a:pos x="T6" y="T7"/>
              </a:cxn>
              <a:cxn ang="T14">
                <a:pos x="T8" y="T9"/>
              </a:cxn>
            </a:cxnLst>
            <a:rect l="T15" t="T16" r="T17" b="T18"/>
            <a:pathLst>
              <a:path w="886" h="1949">
                <a:moveTo>
                  <a:pt x="0" y="886"/>
                </a:moveTo>
                <a:lnTo>
                  <a:pt x="0" y="1949"/>
                </a:lnTo>
                <a:lnTo>
                  <a:pt x="886" y="1063"/>
                </a:lnTo>
                <a:lnTo>
                  <a:pt x="886" y="0"/>
                </a:lnTo>
                <a:lnTo>
                  <a:pt x="0" y="886"/>
                </a:lnTo>
              </a:path>
            </a:pathLst>
          </a:custGeom>
          <a:noFill/>
          <a:ln w="14288">
            <a:solidFill>
              <a:srgbClr val="000000"/>
            </a:solidFill>
            <a:prstDash val="solid"/>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46" name="Freeform 34"/>
          <p:cNvSpPr>
            <a:spLocks/>
          </p:cNvSpPr>
          <p:nvPr/>
        </p:nvSpPr>
        <p:spPr bwMode="auto">
          <a:xfrm>
            <a:off x="1905000" y="2914651"/>
            <a:ext cx="2865438" cy="550863"/>
          </a:xfrm>
          <a:custGeom>
            <a:avLst/>
            <a:gdLst>
              <a:gd name="T0" fmla="*/ 0 w 5167"/>
              <a:gd name="T1" fmla="*/ 2147483647 h 886"/>
              <a:gd name="T2" fmla="*/ 2147483647 w 5167"/>
              <a:gd name="T3" fmla="*/ 2147483647 h 886"/>
              <a:gd name="T4" fmla="*/ 2147483647 w 5167"/>
              <a:gd name="T5" fmla="*/ 0 h 886"/>
              <a:gd name="T6" fmla="*/ 2147483647 w 5167"/>
              <a:gd name="T7" fmla="*/ 0 h 886"/>
              <a:gd name="T8" fmla="*/ 0 w 5167"/>
              <a:gd name="T9" fmla="*/ 2147483647 h 886"/>
              <a:gd name="T10" fmla="*/ 0 60000 65536"/>
              <a:gd name="T11" fmla="*/ 0 60000 65536"/>
              <a:gd name="T12" fmla="*/ 0 60000 65536"/>
              <a:gd name="T13" fmla="*/ 0 60000 65536"/>
              <a:gd name="T14" fmla="*/ 0 60000 65536"/>
              <a:gd name="T15" fmla="*/ 0 w 5167"/>
              <a:gd name="T16" fmla="*/ 0 h 886"/>
              <a:gd name="T17" fmla="*/ 5167 w 5167"/>
              <a:gd name="T18" fmla="*/ 886 h 886"/>
            </a:gdLst>
            <a:ahLst/>
            <a:cxnLst>
              <a:cxn ang="T10">
                <a:pos x="T0" y="T1"/>
              </a:cxn>
              <a:cxn ang="T11">
                <a:pos x="T2" y="T3"/>
              </a:cxn>
              <a:cxn ang="T12">
                <a:pos x="T4" y="T5"/>
              </a:cxn>
              <a:cxn ang="T13">
                <a:pos x="T6" y="T7"/>
              </a:cxn>
              <a:cxn ang="T14">
                <a:pos x="T8" y="T9"/>
              </a:cxn>
            </a:cxnLst>
            <a:rect l="T15" t="T16" r="T17" b="T18"/>
            <a:pathLst>
              <a:path w="5167" h="886">
                <a:moveTo>
                  <a:pt x="0" y="886"/>
                </a:moveTo>
                <a:lnTo>
                  <a:pt x="4281" y="886"/>
                </a:lnTo>
                <a:lnTo>
                  <a:pt x="5167" y="0"/>
                </a:lnTo>
                <a:lnTo>
                  <a:pt x="885" y="0"/>
                </a:lnTo>
                <a:lnTo>
                  <a:pt x="0" y="886"/>
                </a:lnTo>
                <a:close/>
              </a:path>
            </a:pathLst>
          </a:custGeom>
          <a:solidFill>
            <a:srgbClr val="5F5FBF"/>
          </a:solidFill>
          <a:ln w="9525">
            <a:no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47" name="Freeform 35"/>
          <p:cNvSpPr>
            <a:spLocks/>
          </p:cNvSpPr>
          <p:nvPr/>
        </p:nvSpPr>
        <p:spPr bwMode="auto">
          <a:xfrm>
            <a:off x="1905000" y="2914651"/>
            <a:ext cx="2865438" cy="550863"/>
          </a:xfrm>
          <a:custGeom>
            <a:avLst/>
            <a:gdLst>
              <a:gd name="T0" fmla="*/ 0 w 5167"/>
              <a:gd name="T1" fmla="*/ 2147483647 h 886"/>
              <a:gd name="T2" fmla="*/ 2147483647 w 5167"/>
              <a:gd name="T3" fmla="*/ 2147483647 h 886"/>
              <a:gd name="T4" fmla="*/ 2147483647 w 5167"/>
              <a:gd name="T5" fmla="*/ 0 h 886"/>
              <a:gd name="T6" fmla="*/ 2147483647 w 5167"/>
              <a:gd name="T7" fmla="*/ 0 h 886"/>
              <a:gd name="T8" fmla="*/ 0 w 5167"/>
              <a:gd name="T9" fmla="*/ 2147483647 h 886"/>
              <a:gd name="T10" fmla="*/ 0 60000 65536"/>
              <a:gd name="T11" fmla="*/ 0 60000 65536"/>
              <a:gd name="T12" fmla="*/ 0 60000 65536"/>
              <a:gd name="T13" fmla="*/ 0 60000 65536"/>
              <a:gd name="T14" fmla="*/ 0 60000 65536"/>
              <a:gd name="T15" fmla="*/ 0 w 5167"/>
              <a:gd name="T16" fmla="*/ 0 h 886"/>
              <a:gd name="T17" fmla="*/ 5167 w 5167"/>
              <a:gd name="T18" fmla="*/ 886 h 886"/>
            </a:gdLst>
            <a:ahLst/>
            <a:cxnLst>
              <a:cxn ang="T10">
                <a:pos x="T0" y="T1"/>
              </a:cxn>
              <a:cxn ang="T11">
                <a:pos x="T2" y="T3"/>
              </a:cxn>
              <a:cxn ang="T12">
                <a:pos x="T4" y="T5"/>
              </a:cxn>
              <a:cxn ang="T13">
                <a:pos x="T6" y="T7"/>
              </a:cxn>
              <a:cxn ang="T14">
                <a:pos x="T8" y="T9"/>
              </a:cxn>
            </a:cxnLst>
            <a:rect l="T15" t="T16" r="T17" b="T18"/>
            <a:pathLst>
              <a:path w="5167" h="886">
                <a:moveTo>
                  <a:pt x="0" y="886"/>
                </a:moveTo>
                <a:lnTo>
                  <a:pt x="4281" y="886"/>
                </a:lnTo>
                <a:lnTo>
                  <a:pt x="5167" y="0"/>
                </a:lnTo>
                <a:lnTo>
                  <a:pt x="885" y="0"/>
                </a:lnTo>
                <a:lnTo>
                  <a:pt x="0" y="886"/>
                </a:lnTo>
              </a:path>
            </a:pathLst>
          </a:custGeom>
          <a:noFill/>
          <a:ln w="14288">
            <a:solidFill>
              <a:srgbClr val="000000"/>
            </a:solidFill>
            <a:prstDash val="solid"/>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48" name="Rectangle 36"/>
          <p:cNvSpPr>
            <a:spLocks noChangeArrowheads="1"/>
          </p:cNvSpPr>
          <p:nvPr/>
        </p:nvSpPr>
        <p:spPr bwMode="auto">
          <a:xfrm>
            <a:off x="1905000" y="3465513"/>
            <a:ext cx="2374900" cy="660400"/>
          </a:xfrm>
          <a:prstGeom prst="rect">
            <a:avLst/>
          </a:prstGeom>
          <a:solidFill>
            <a:srgbClr val="8080FF"/>
          </a:solidFill>
          <a:ln w="9525">
            <a:noFill/>
            <a:miter lim="800000"/>
            <a:headEnd/>
            <a:tailEnd/>
          </a:ln>
        </p:spPr>
        <p:txBody>
          <a:bodyPr lIns="91395" tIns="45697" rIns="91395" bIns="45697"/>
          <a:lstStyle/>
          <a:p>
            <a:pPr>
              <a:defRPr/>
            </a:pPr>
            <a:endParaRPr lang="en-US" b="1">
              <a:solidFill>
                <a:srgbClr val="FFFFFF"/>
              </a:solidFill>
              <a:effectLst>
                <a:outerShdw blurRad="38100" dist="38100" dir="2700000" algn="tl">
                  <a:srgbClr val="000000">
                    <a:alpha val="43137"/>
                  </a:srgbClr>
                </a:outerShdw>
              </a:effectLst>
            </a:endParaRPr>
          </a:p>
        </p:txBody>
      </p:sp>
      <p:sp>
        <p:nvSpPr>
          <p:cNvPr id="294949" name="Rectangle 37"/>
          <p:cNvSpPr>
            <a:spLocks noChangeArrowheads="1"/>
          </p:cNvSpPr>
          <p:nvPr/>
        </p:nvSpPr>
        <p:spPr bwMode="auto">
          <a:xfrm>
            <a:off x="1911351" y="3473451"/>
            <a:ext cx="2360613" cy="646113"/>
          </a:xfrm>
          <a:prstGeom prst="rect">
            <a:avLst/>
          </a:prstGeom>
          <a:noFill/>
          <a:ln w="14288">
            <a:solidFill>
              <a:srgbClr val="000000"/>
            </a:solidFill>
            <a:miter lim="800000"/>
            <a:headEnd/>
            <a:tailEnd/>
          </a:ln>
        </p:spPr>
        <p:txBody>
          <a:bodyPr lIns="91395" tIns="45697" rIns="91395" bIns="45697"/>
          <a:lstStyle/>
          <a:p>
            <a:pPr>
              <a:defRPr/>
            </a:pPr>
            <a:endParaRPr lang="en-US" b="1">
              <a:solidFill>
                <a:srgbClr val="FFFFFF"/>
              </a:solidFill>
              <a:effectLst>
                <a:outerShdw blurRad="38100" dist="38100" dir="2700000" algn="tl">
                  <a:srgbClr val="000000">
                    <a:alpha val="43137"/>
                  </a:srgbClr>
                </a:outerShdw>
              </a:effectLst>
            </a:endParaRPr>
          </a:p>
        </p:txBody>
      </p:sp>
      <p:sp>
        <p:nvSpPr>
          <p:cNvPr id="294950" name="Freeform 38"/>
          <p:cNvSpPr>
            <a:spLocks/>
          </p:cNvSpPr>
          <p:nvPr/>
        </p:nvSpPr>
        <p:spPr bwMode="auto">
          <a:xfrm>
            <a:off x="7870826" y="2914651"/>
            <a:ext cx="492125" cy="1211263"/>
          </a:xfrm>
          <a:custGeom>
            <a:avLst/>
            <a:gdLst>
              <a:gd name="T0" fmla="*/ 0 w 885"/>
              <a:gd name="T1" fmla="*/ 2147483647 h 1949"/>
              <a:gd name="T2" fmla="*/ 0 w 885"/>
              <a:gd name="T3" fmla="*/ 2147483647 h 1949"/>
              <a:gd name="T4" fmla="*/ 2147483647 w 885"/>
              <a:gd name="T5" fmla="*/ 2147483647 h 1949"/>
              <a:gd name="T6" fmla="*/ 2147483647 w 885"/>
              <a:gd name="T7" fmla="*/ 0 h 1949"/>
              <a:gd name="T8" fmla="*/ 0 w 885"/>
              <a:gd name="T9" fmla="*/ 2147483647 h 1949"/>
              <a:gd name="T10" fmla="*/ 0 60000 65536"/>
              <a:gd name="T11" fmla="*/ 0 60000 65536"/>
              <a:gd name="T12" fmla="*/ 0 60000 65536"/>
              <a:gd name="T13" fmla="*/ 0 60000 65536"/>
              <a:gd name="T14" fmla="*/ 0 60000 65536"/>
              <a:gd name="T15" fmla="*/ 0 w 885"/>
              <a:gd name="T16" fmla="*/ 0 h 1949"/>
              <a:gd name="T17" fmla="*/ 885 w 885"/>
              <a:gd name="T18" fmla="*/ 1949 h 1949"/>
            </a:gdLst>
            <a:ahLst/>
            <a:cxnLst>
              <a:cxn ang="T10">
                <a:pos x="T0" y="T1"/>
              </a:cxn>
              <a:cxn ang="T11">
                <a:pos x="T2" y="T3"/>
              </a:cxn>
              <a:cxn ang="T12">
                <a:pos x="T4" y="T5"/>
              </a:cxn>
              <a:cxn ang="T13">
                <a:pos x="T6" y="T7"/>
              </a:cxn>
              <a:cxn ang="T14">
                <a:pos x="T8" y="T9"/>
              </a:cxn>
            </a:cxnLst>
            <a:rect l="T15" t="T16" r="T17" b="T18"/>
            <a:pathLst>
              <a:path w="885" h="1949">
                <a:moveTo>
                  <a:pt x="0" y="886"/>
                </a:moveTo>
                <a:lnTo>
                  <a:pt x="0" y="1949"/>
                </a:lnTo>
                <a:lnTo>
                  <a:pt x="885" y="1063"/>
                </a:lnTo>
                <a:lnTo>
                  <a:pt x="885" y="0"/>
                </a:lnTo>
                <a:lnTo>
                  <a:pt x="0" y="886"/>
                </a:lnTo>
                <a:close/>
              </a:path>
            </a:pathLst>
          </a:custGeom>
          <a:solidFill>
            <a:srgbClr val="404040"/>
          </a:solidFill>
          <a:ln w="9525">
            <a:no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51" name="Freeform 39"/>
          <p:cNvSpPr>
            <a:spLocks/>
          </p:cNvSpPr>
          <p:nvPr/>
        </p:nvSpPr>
        <p:spPr bwMode="auto">
          <a:xfrm>
            <a:off x="7870826" y="2914651"/>
            <a:ext cx="492125" cy="1211263"/>
          </a:xfrm>
          <a:custGeom>
            <a:avLst/>
            <a:gdLst>
              <a:gd name="T0" fmla="*/ 0 w 885"/>
              <a:gd name="T1" fmla="*/ 2147483647 h 1949"/>
              <a:gd name="T2" fmla="*/ 0 w 885"/>
              <a:gd name="T3" fmla="*/ 2147483647 h 1949"/>
              <a:gd name="T4" fmla="*/ 2147483647 w 885"/>
              <a:gd name="T5" fmla="*/ 2147483647 h 1949"/>
              <a:gd name="T6" fmla="*/ 2147483647 w 885"/>
              <a:gd name="T7" fmla="*/ 0 h 1949"/>
              <a:gd name="T8" fmla="*/ 0 w 885"/>
              <a:gd name="T9" fmla="*/ 2147483647 h 1949"/>
              <a:gd name="T10" fmla="*/ 0 60000 65536"/>
              <a:gd name="T11" fmla="*/ 0 60000 65536"/>
              <a:gd name="T12" fmla="*/ 0 60000 65536"/>
              <a:gd name="T13" fmla="*/ 0 60000 65536"/>
              <a:gd name="T14" fmla="*/ 0 60000 65536"/>
              <a:gd name="T15" fmla="*/ 0 w 885"/>
              <a:gd name="T16" fmla="*/ 0 h 1949"/>
              <a:gd name="T17" fmla="*/ 885 w 885"/>
              <a:gd name="T18" fmla="*/ 1949 h 1949"/>
            </a:gdLst>
            <a:ahLst/>
            <a:cxnLst>
              <a:cxn ang="T10">
                <a:pos x="T0" y="T1"/>
              </a:cxn>
              <a:cxn ang="T11">
                <a:pos x="T2" y="T3"/>
              </a:cxn>
              <a:cxn ang="T12">
                <a:pos x="T4" y="T5"/>
              </a:cxn>
              <a:cxn ang="T13">
                <a:pos x="T6" y="T7"/>
              </a:cxn>
              <a:cxn ang="T14">
                <a:pos x="T8" y="T9"/>
              </a:cxn>
            </a:cxnLst>
            <a:rect l="T15" t="T16" r="T17" b="T18"/>
            <a:pathLst>
              <a:path w="885" h="1949">
                <a:moveTo>
                  <a:pt x="0" y="886"/>
                </a:moveTo>
                <a:lnTo>
                  <a:pt x="0" y="1949"/>
                </a:lnTo>
                <a:lnTo>
                  <a:pt x="885" y="1063"/>
                </a:lnTo>
                <a:lnTo>
                  <a:pt x="885" y="0"/>
                </a:lnTo>
                <a:lnTo>
                  <a:pt x="0" y="886"/>
                </a:lnTo>
              </a:path>
            </a:pathLst>
          </a:custGeom>
          <a:noFill/>
          <a:ln w="14288">
            <a:solidFill>
              <a:srgbClr val="000000"/>
            </a:solidFill>
            <a:prstDash val="solid"/>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52" name="Freeform 40"/>
          <p:cNvSpPr>
            <a:spLocks/>
          </p:cNvSpPr>
          <p:nvPr/>
        </p:nvSpPr>
        <p:spPr bwMode="auto">
          <a:xfrm>
            <a:off x="4279900" y="2914651"/>
            <a:ext cx="4083050" cy="550863"/>
          </a:xfrm>
          <a:custGeom>
            <a:avLst/>
            <a:gdLst>
              <a:gd name="T0" fmla="*/ 0 w 7362"/>
              <a:gd name="T1" fmla="*/ 2147483647 h 886"/>
              <a:gd name="T2" fmla="*/ 2147483647 w 7362"/>
              <a:gd name="T3" fmla="*/ 2147483647 h 886"/>
              <a:gd name="T4" fmla="*/ 2147483647 w 7362"/>
              <a:gd name="T5" fmla="*/ 0 h 886"/>
              <a:gd name="T6" fmla="*/ 2147483647 w 7362"/>
              <a:gd name="T7" fmla="*/ 0 h 886"/>
              <a:gd name="T8" fmla="*/ 0 w 7362"/>
              <a:gd name="T9" fmla="*/ 2147483647 h 886"/>
              <a:gd name="T10" fmla="*/ 0 60000 65536"/>
              <a:gd name="T11" fmla="*/ 0 60000 65536"/>
              <a:gd name="T12" fmla="*/ 0 60000 65536"/>
              <a:gd name="T13" fmla="*/ 0 60000 65536"/>
              <a:gd name="T14" fmla="*/ 0 60000 65536"/>
              <a:gd name="T15" fmla="*/ 0 w 7362"/>
              <a:gd name="T16" fmla="*/ 0 h 886"/>
              <a:gd name="T17" fmla="*/ 7362 w 7362"/>
              <a:gd name="T18" fmla="*/ 886 h 886"/>
            </a:gdLst>
            <a:ahLst/>
            <a:cxnLst>
              <a:cxn ang="T10">
                <a:pos x="T0" y="T1"/>
              </a:cxn>
              <a:cxn ang="T11">
                <a:pos x="T2" y="T3"/>
              </a:cxn>
              <a:cxn ang="T12">
                <a:pos x="T4" y="T5"/>
              </a:cxn>
              <a:cxn ang="T13">
                <a:pos x="T6" y="T7"/>
              </a:cxn>
              <a:cxn ang="T14">
                <a:pos x="T8" y="T9"/>
              </a:cxn>
            </a:cxnLst>
            <a:rect l="T15" t="T16" r="T17" b="T18"/>
            <a:pathLst>
              <a:path w="7362" h="886">
                <a:moveTo>
                  <a:pt x="0" y="886"/>
                </a:moveTo>
                <a:lnTo>
                  <a:pt x="6477" y="886"/>
                </a:lnTo>
                <a:lnTo>
                  <a:pt x="7362" y="0"/>
                </a:lnTo>
                <a:lnTo>
                  <a:pt x="886" y="0"/>
                </a:lnTo>
                <a:lnTo>
                  <a:pt x="0" y="886"/>
                </a:lnTo>
                <a:close/>
              </a:path>
            </a:pathLst>
          </a:custGeom>
          <a:solidFill>
            <a:srgbClr val="606060"/>
          </a:solidFill>
          <a:ln w="9525">
            <a:no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53" name="Freeform 41"/>
          <p:cNvSpPr>
            <a:spLocks/>
          </p:cNvSpPr>
          <p:nvPr/>
        </p:nvSpPr>
        <p:spPr bwMode="auto">
          <a:xfrm>
            <a:off x="4279900" y="2914651"/>
            <a:ext cx="4083050" cy="550863"/>
          </a:xfrm>
          <a:custGeom>
            <a:avLst/>
            <a:gdLst>
              <a:gd name="T0" fmla="*/ 0 w 7362"/>
              <a:gd name="T1" fmla="*/ 2147483647 h 886"/>
              <a:gd name="T2" fmla="*/ 2147483647 w 7362"/>
              <a:gd name="T3" fmla="*/ 2147483647 h 886"/>
              <a:gd name="T4" fmla="*/ 2147483647 w 7362"/>
              <a:gd name="T5" fmla="*/ 0 h 886"/>
              <a:gd name="T6" fmla="*/ 2147483647 w 7362"/>
              <a:gd name="T7" fmla="*/ 0 h 886"/>
              <a:gd name="T8" fmla="*/ 0 w 7362"/>
              <a:gd name="T9" fmla="*/ 2147483647 h 886"/>
              <a:gd name="T10" fmla="*/ 0 60000 65536"/>
              <a:gd name="T11" fmla="*/ 0 60000 65536"/>
              <a:gd name="T12" fmla="*/ 0 60000 65536"/>
              <a:gd name="T13" fmla="*/ 0 60000 65536"/>
              <a:gd name="T14" fmla="*/ 0 60000 65536"/>
              <a:gd name="T15" fmla="*/ 0 w 7362"/>
              <a:gd name="T16" fmla="*/ 0 h 886"/>
              <a:gd name="T17" fmla="*/ 7362 w 7362"/>
              <a:gd name="T18" fmla="*/ 886 h 886"/>
            </a:gdLst>
            <a:ahLst/>
            <a:cxnLst>
              <a:cxn ang="T10">
                <a:pos x="T0" y="T1"/>
              </a:cxn>
              <a:cxn ang="T11">
                <a:pos x="T2" y="T3"/>
              </a:cxn>
              <a:cxn ang="T12">
                <a:pos x="T4" y="T5"/>
              </a:cxn>
              <a:cxn ang="T13">
                <a:pos x="T6" y="T7"/>
              </a:cxn>
              <a:cxn ang="T14">
                <a:pos x="T8" y="T9"/>
              </a:cxn>
            </a:cxnLst>
            <a:rect l="T15" t="T16" r="T17" b="T18"/>
            <a:pathLst>
              <a:path w="7362" h="886">
                <a:moveTo>
                  <a:pt x="0" y="886"/>
                </a:moveTo>
                <a:lnTo>
                  <a:pt x="6477" y="886"/>
                </a:lnTo>
                <a:lnTo>
                  <a:pt x="7362" y="0"/>
                </a:lnTo>
                <a:lnTo>
                  <a:pt x="886" y="0"/>
                </a:lnTo>
                <a:lnTo>
                  <a:pt x="0" y="886"/>
                </a:lnTo>
              </a:path>
            </a:pathLst>
          </a:custGeom>
          <a:noFill/>
          <a:ln w="14288">
            <a:solidFill>
              <a:srgbClr val="000000"/>
            </a:solidFill>
            <a:prstDash val="solid"/>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54" name="Rectangle 42"/>
          <p:cNvSpPr>
            <a:spLocks noChangeArrowheads="1"/>
          </p:cNvSpPr>
          <p:nvPr/>
        </p:nvSpPr>
        <p:spPr bwMode="auto">
          <a:xfrm>
            <a:off x="4279902" y="3465513"/>
            <a:ext cx="3590925" cy="660400"/>
          </a:xfrm>
          <a:prstGeom prst="rect">
            <a:avLst/>
          </a:prstGeom>
          <a:solidFill>
            <a:srgbClr val="808080"/>
          </a:solidFill>
          <a:ln w="9525">
            <a:noFill/>
            <a:miter lim="800000"/>
            <a:headEnd/>
            <a:tailEnd/>
          </a:ln>
        </p:spPr>
        <p:txBody>
          <a:bodyPr lIns="91395" tIns="45697" rIns="91395" bIns="45697"/>
          <a:lstStyle/>
          <a:p>
            <a:pPr>
              <a:defRPr/>
            </a:pPr>
            <a:endParaRPr lang="en-US" b="1">
              <a:solidFill>
                <a:srgbClr val="FFFFFF"/>
              </a:solidFill>
              <a:effectLst>
                <a:outerShdw blurRad="38100" dist="38100" dir="2700000" algn="tl">
                  <a:srgbClr val="000000">
                    <a:alpha val="43137"/>
                  </a:srgbClr>
                </a:outerShdw>
              </a:effectLst>
            </a:endParaRPr>
          </a:p>
        </p:txBody>
      </p:sp>
      <p:sp>
        <p:nvSpPr>
          <p:cNvPr id="294955" name="Rectangle 43"/>
          <p:cNvSpPr>
            <a:spLocks noChangeArrowheads="1"/>
          </p:cNvSpPr>
          <p:nvPr/>
        </p:nvSpPr>
        <p:spPr bwMode="auto">
          <a:xfrm>
            <a:off x="4286255" y="3473451"/>
            <a:ext cx="3578225" cy="646113"/>
          </a:xfrm>
          <a:prstGeom prst="rect">
            <a:avLst/>
          </a:prstGeom>
          <a:noFill/>
          <a:ln w="14288">
            <a:solidFill>
              <a:srgbClr val="000000"/>
            </a:solidFill>
            <a:miter lim="800000"/>
            <a:headEnd/>
            <a:tailEnd/>
          </a:ln>
        </p:spPr>
        <p:txBody>
          <a:bodyPr lIns="91395" tIns="45697" rIns="91395" bIns="45697"/>
          <a:lstStyle/>
          <a:p>
            <a:pPr>
              <a:defRPr/>
            </a:pPr>
            <a:endParaRPr lang="en-US" b="1">
              <a:solidFill>
                <a:srgbClr val="FFFFFF"/>
              </a:solidFill>
              <a:effectLst>
                <a:outerShdw blurRad="38100" dist="38100" dir="2700000" algn="tl">
                  <a:srgbClr val="000000">
                    <a:alpha val="43137"/>
                  </a:srgbClr>
                </a:outerShdw>
              </a:effectLst>
            </a:endParaRPr>
          </a:p>
        </p:txBody>
      </p:sp>
      <p:sp>
        <p:nvSpPr>
          <p:cNvPr id="294956" name="Freeform 44"/>
          <p:cNvSpPr>
            <a:spLocks/>
          </p:cNvSpPr>
          <p:nvPr/>
        </p:nvSpPr>
        <p:spPr bwMode="auto">
          <a:xfrm>
            <a:off x="7993068" y="2914651"/>
            <a:ext cx="490537" cy="1211263"/>
          </a:xfrm>
          <a:custGeom>
            <a:avLst/>
            <a:gdLst>
              <a:gd name="T0" fmla="*/ 0 w 885"/>
              <a:gd name="T1" fmla="*/ 2147483647 h 1949"/>
              <a:gd name="T2" fmla="*/ 0 w 885"/>
              <a:gd name="T3" fmla="*/ 2147483647 h 1949"/>
              <a:gd name="T4" fmla="*/ 2147483647 w 885"/>
              <a:gd name="T5" fmla="*/ 2147483647 h 1949"/>
              <a:gd name="T6" fmla="*/ 2147483647 w 885"/>
              <a:gd name="T7" fmla="*/ 0 h 1949"/>
              <a:gd name="T8" fmla="*/ 0 w 885"/>
              <a:gd name="T9" fmla="*/ 2147483647 h 1949"/>
              <a:gd name="T10" fmla="*/ 0 60000 65536"/>
              <a:gd name="T11" fmla="*/ 0 60000 65536"/>
              <a:gd name="T12" fmla="*/ 0 60000 65536"/>
              <a:gd name="T13" fmla="*/ 0 60000 65536"/>
              <a:gd name="T14" fmla="*/ 0 60000 65536"/>
              <a:gd name="T15" fmla="*/ 0 w 885"/>
              <a:gd name="T16" fmla="*/ 0 h 1949"/>
              <a:gd name="T17" fmla="*/ 885 w 885"/>
              <a:gd name="T18" fmla="*/ 1949 h 1949"/>
            </a:gdLst>
            <a:ahLst/>
            <a:cxnLst>
              <a:cxn ang="T10">
                <a:pos x="T0" y="T1"/>
              </a:cxn>
              <a:cxn ang="T11">
                <a:pos x="T2" y="T3"/>
              </a:cxn>
              <a:cxn ang="T12">
                <a:pos x="T4" y="T5"/>
              </a:cxn>
              <a:cxn ang="T13">
                <a:pos x="T6" y="T7"/>
              </a:cxn>
              <a:cxn ang="T14">
                <a:pos x="T8" y="T9"/>
              </a:cxn>
            </a:cxnLst>
            <a:rect l="T15" t="T16" r="T17" b="T18"/>
            <a:pathLst>
              <a:path w="885" h="1949">
                <a:moveTo>
                  <a:pt x="0" y="886"/>
                </a:moveTo>
                <a:lnTo>
                  <a:pt x="0" y="1949"/>
                </a:lnTo>
                <a:lnTo>
                  <a:pt x="885" y="1063"/>
                </a:lnTo>
                <a:lnTo>
                  <a:pt x="885" y="0"/>
                </a:lnTo>
                <a:lnTo>
                  <a:pt x="0" y="886"/>
                </a:lnTo>
                <a:close/>
              </a:path>
            </a:pathLst>
          </a:custGeom>
          <a:solidFill>
            <a:srgbClr val="7F7F00"/>
          </a:solidFill>
          <a:ln w="9525">
            <a:no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57" name="Freeform 45"/>
          <p:cNvSpPr>
            <a:spLocks/>
          </p:cNvSpPr>
          <p:nvPr/>
        </p:nvSpPr>
        <p:spPr bwMode="auto">
          <a:xfrm>
            <a:off x="7993068" y="2914651"/>
            <a:ext cx="490537" cy="1211263"/>
          </a:xfrm>
          <a:custGeom>
            <a:avLst/>
            <a:gdLst>
              <a:gd name="T0" fmla="*/ 0 w 885"/>
              <a:gd name="T1" fmla="*/ 2147483647 h 1949"/>
              <a:gd name="T2" fmla="*/ 0 w 885"/>
              <a:gd name="T3" fmla="*/ 2147483647 h 1949"/>
              <a:gd name="T4" fmla="*/ 2147483647 w 885"/>
              <a:gd name="T5" fmla="*/ 2147483647 h 1949"/>
              <a:gd name="T6" fmla="*/ 2147483647 w 885"/>
              <a:gd name="T7" fmla="*/ 0 h 1949"/>
              <a:gd name="T8" fmla="*/ 0 w 885"/>
              <a:gd name="T9" fmla="*/ 2147483647 h 1949"/>
              <a:gd name="T10" fmla="*/ 0 60000 65536"/>
              <a:gd name="T11" fmla="*/ 0 60000 65536"/>
              <a:gd name="T12" fmla="*/ 0 60000 65536"/>
              <a:gd name="T13" fmla="*/ 0 60000 65536"/>
              <a:gd name="T14" fmla="*/ 0 60000 65536"/>
              <a:gd name="T15" fmla="*/ 0 w 885"/>
              <a:gd name="T16" fmla="*/ 0 h 1949"/>
              <a:gd name="T17" fmla="*/ 885 w 885"/>
              <a:gd name="T18" fmla="*/ 1949 h 1949"/>
            </a:gdLst>
            <a:ahLst/>
            <a:cxnLst>
              <a:cxn ang="T10">
                <a:pos x="T0" y="T1"/>
              </a:cxn>
              <a:cxn ang="T11">
                <a:pos x="T2" y="T3"/>
              </a:cxn>
              <a:cxn ang="T12">
                <a:pos x="T4" y="T5"/>
              </a:cxn>
              <a:cxn ang="T13">
                <a:pos x="T6" y="T7"/>
              </a:cxn>
              <a:cxn ang="T14">
                <a:pos x="T8" y="T9"/>
              </a:cxn>
            </a:cxnLst>
            <a:rect l="T15" t="T16" r="T17" b="T18"/>
            <a:pathLst>
              <a:path w="885" h="1949">
                <a:moveTo>
                  <a:pt x="0" y="886"/>
                </a:moveTo>
                <a:lnTo>
                  <a:pt x="0" y="1949"/>
                </a:lnTo>
                <a:lnTo>
                  <a:pt x="885" y="1063"/>
                </a:lnTo>
                <a:lnTo>
                  <a:pt x="885" y="0"/>
                </a:lnTo>
                <a:lnTo>
                  <a:pt x="0" y="886"/>
                </a:lnTo>
              </a:path>
            </a:pathLst>
          </a:custGeom>
          <a:noFill/>
          <a:ln w="14288">
            <a:solidFill>
              <a:srgbClr val="000000"/>
            </a:solidFill>
            <a:prstDash val="solid"/>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58" name="Freeform 46"/>
          <p:cNvSpPr>
            <a:spLocks/>
          </p:cNvSpPr>
          <p:nvPr/>
        </p:nvSpPr>
        <p:spPr bwMode="auto">
          <a:xfrm>
            <a:off x="7870827" y="2914651"/>
            <a:ext cx="612775" cy="550863"/>
          </a:xfrm>
          <a:custGeom>
            <a:avLst/>
            <a:gdLst>
              <a:gd name="T0" fmla="*/ 0 w 1105"/>
              <a:gd name="T1" fmla="*/ 2147483647 h 886"/>
              <a:gd name="T2" fmla="*/ 2147483647 w 1105"/>
              <a:gd name="T3" fmla="*/ 2147483647 h 886"/>
              <a:gd name="T4" fmla="*/ 2147483647 w 1105"/>
              <a:gd name="T5" fmla="*/ 0 h 886"/>
              <a:gd name="T6" fmla="*/ 2147483647 w 1105"/>
              <a:gd name="T7" fmla="*/ 0 h 886"/>
              <a:gd name="T8" fmla="*/ 0 w 1105"/>
              <a:gd name="T9" fmla="*/ 2147483647 h 886"/>
              <a:gd name="T10" fmla="*/ 0 60000 65536"/>
              <a:gd name="T11" fmla="*/ 0 60000 65536"/>
              <a:gd name="T12" fmla="*/ 0 60000 65536"/>
              <a:gd name="T13" fmla="*/ 0 60000 65536"/>
              <a:gd name="T14" fmla="*/ 0 60000 65536"/>
              <a:gd name="T15" fmla="*/ 0 w 1105"/>
              <a:gd name="T16" fmla="*/ 0 h 886"/>
              <a:gd name="T17" fmla="*/ 1105 w 1105"/>
              <a:gd name="T18" fmla="*/ 886 h 886"/>
            </a:gdLst>
            <a:ahLst/>
            <a:cxnLst>
              <a:cxn ang="T10">
                <a:pos x="T0" y="T1"/>
              </a:cxn>
              <a:cxn ang="T11">
                <a:pos x="T2" y="T3"/>
              </a:cxn>
              <a:cxn ang="T12">
                <a:pos x="T4" y="T5"/>
              </a:cxn>
              <a:cxn ang="T13">
                <a:pos x="T6" y="T7"/>
              </a:cxn>
              <a:cxn ang="T14">
                <a:pos x="T8" y="T9"/>
              </a:cxn>
            </a:cxnLst>
            <a:rect l="T15" t="T16" r="T17" b="T18"/>
            <a:pathLst>
              <a:path w="1105" h="886">
                <a:moveTo>
                  <a:pt x="0" y="886"/>
                </a:moveTo>
                <a:lnTo>
                  <a:pt x="220" y="886"/>
                </a:lnTo>
                <a:lnTo>
                  <a:pt x="1105" y="0"/>
                </a:lnTo>
                <a:lnTo>
                  <a:pt x="885" y="0"/>
                </a:lnTo>
                <a:lnTo>
                  <a:pt x="0" y="886"/>
                </a:lnTo>
                <a:close/>
              </a:path>
            </a:pathLst>
          </a:custGeom>
          <a:solidFill>
            <a:srgbClr val="BFBF00"/>
          </a:solidFill>
          <a:ln w="9525">
            <a:no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59" name="Freeform 47"/>
          <p:cNvSpPr>
            <a:spLocks/>
          </p:cNvSpPr>
          <p:nvPr/>
        </p:nvSpPr>
        <p:spPr bwMode="auto">
          <a:xfrm>
            <a:off x="7870827" y="2914651"/>
            <a:ext cx="612775" cy="550863"/>
          </a:xfrm>
          <a:custGeom>
            <a:avLst/>
            <a:gdLst>
              <a:gd name="T0" fmla="*/ 0 w 1105"/>
              <a:gd name="T1" fmla="*/ 2147483647 h 886"/>
              <a:gd name="T2" fmla="*/ 2147483647 w 1105"/>
              <a:gd name="T3" fmla="*/ 2147483647 h 886"/>
              <a:gd name="T4" fmla="*/ 2147483647 w 1105"/>
              <a:gd name="T5" fmla="*/ 0 h 886"/>
              <a:gd name="T6" fmla="*/ 2147483647 w 1105"/>
              <a:gd name="T7" fmla="*/ 0 h 886"/>
              <a:gd name="T8" fmla="*/ 0 w 1105"/>
              <a:gd name="T9" fmla="*/ 2147483647 h 886"/>
              <a:gd name="T10" fmla="*/ 0 60000 65536"/>
              <a:gd name="T11" fmla="*/ 0 60000 65536"/>
              <a:gd name="T12" fmla="*/ 0 60000 65536"/>
              <a:gd name="T13" fmla="*/ 0 60000 65536"/>
              <a:gd name="T14" fmla="*/ 0 60000 65536"/>
              <a:gd name="T15" fmla="*/ 0 w 1105"/>
              <a:gd name="T16" fmla="*/ 0 h 886"/>
              <a:gd name="T17" fmla="*/ 1105 w 1105"/>
              <a:gd name="T18" fmla="*/ 886 h 886"/>
            </a:gdLst>
            <a:ahLst/>
            <a:cxnLst>
              <a:cxn ang="T10">
                <a:pos x="T0" y="T1"/>
              </a:cxn>
              <a:cxn ang="T11">
                <a:pos x="T2" y="T3"/>
              </a:cxn>
              <a:cxn ang="T12">
                <a:pos x="T4" y="T5"/>
              </a:cxn>
              <a:cxn ang="T13">
                <a:pos x="T6" y="T7"/>
              </a:cxn>
              <a:cxn ang="T14">
                <a:pos x="T8" y="T9"/>
              </a:cxn>
            </a:cxnLst>
            <a:rect l="T15" t="T16" r="T17" b="T18"/>
            <a:pathLst>
              <a:path w="1105" h="886">
                <a:moveTo>
                  <a:pt x="0" y="886"/>
                </a:moveTo>
                <a:lnTo>
                  <a:pt x="220" y="886"/>
                </a:lnTo>
                <a:lnTo>
                  <a:pt x="1105" y="0"/>
                </a:lnTo>
                <a:lnTo>
                  <a:pt x="885" y="0"/>
                </a:lnTo>
                <a:lnTo>
                  <a:pt x="0" y="886"/>
                </a:lnTo>
              </a:path>
            </a:pathLst>
          </a:custGeom>
          <a:noFill/>
          <a:ln w="14288">
            <a:solidFill>
              <a:srgbClr val="000000"/>
            </a:solidFill>
            <a:prstDash val="solid"/>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60" name="Rectangle 48"/>
          <p:cNvSpPr>
            <a:spLocks noChangeArrowheads="1"/>
          </p:cNvSpPr>
          <p:nvPr/>
        </p:nvSpPr>
        <p:spPr bwMode="auto">
          <a:xfrm>
            <a:off x="7870825" y="3465513"/>
            <a:ext cx="122238" cy="660400"/>
          </a:xfrm>
          <a:prstGeom prst="rect">
            <a:avLst/>
          </a:prstGeom>
          <a:solidFill>
            <a:srgbClr val="FFFF00"/>
          </a:solidFill>
          <a:ln w="9525">
            <a:noFill/>
            <a:miter lim="800000"/>
            <a:headEnd/>
            <a:tailEnd/>
          </a:ln>
        </p:spPr>
        <p:txBody>
          <a:bodyPr lIns="91395" tIns="45697" rIns="91395" bIns="45697"/>
          <a:lstStyle/>
          <a:p>
            <a:pPr>
              <a:defRPr/>
            </a:pPr>
            <a:endParaRPr lang="en-US" b="1">
              <a:solidFill>
                <a:srgbClr val="FFFFFF"/>
              </a:solidFill>
              <a:effectLst>
                <a:outerShdw blurRad="38100" dist="38100" dir="2700000" algn="tl">
                  <a:srgbClr val="000000">
                    <a:alpha val="43137"/>
                  </a:srgbClr>
                </a:outerShdw>
              </a:effectLst>
            </a:endParaRPr>
          </a:p>
        </p:txBody>
      </p:sp>
      <p:sp>
        <p:nvSpPr>
          <p:cNvPr id="294961" name="Rectangle 49"/>
          <p:cNvSpPr>
            <a:spLocks noChangeArrowheads="1"/>
          </p:cNvSpPr>
          <p:nvPr/>
        </p:nvSpPr>
        <p:spPr bwMode="auto">
          <a:xfrm>
            <a:off x="7878763" y="3473451"/>
            <a:ext cx="107950" cy="646113"/>
          </a:xfrm>
          <a:prstGeom prst="rect">
            <a:avLst/>
          </a:prstGeom>
          <a:noFill/>
          <a:ln w="14288">
            <a:solidFill>
              <a:srgbClr val="000000"/>
            </a:solidFill>
            <a:miter lim="800000"/>
            <a:headEnd/>
            <a:tailEnd/>
          </a:ln>
        </p:spPr>
        <p:txBody>
          <a:bodyPr lIns="91395" tIns="45697" rIns="91395" bIns="45697"/>
          <a:lstStyle/>
          <a:p>
            <a:pPr>
              <a:defRPr/>
            </a:pPr>
            <a:endParaRPr lang="en-US" b="1">
              <a:solidFill>
                <a:srgbClr val="FFFFFF"/>
              </a:solidFill>
              <a:effectLst>
                <a:outerShdw blurRad="38100" dist="38100" dir="2700000" algn="tl">
                  <a:srgbClr val="000000">
                    <a:alpha val="43137"/>
                  </a:srgbClr>
                </a:outerShdw>
              </a:effectLst>
            </a:endParaRPr>
          </a:p>
        </p:txBody>
      </p:sp>
      <p:sp>
        <p:nvSpPr>
          <p:cNvPr id="294962" name="Line 50"/>
          <p:cNvSpPr>
            <a:spLocks noChangeShapeType="1"/>
          </p:cNvSpPr>
          <p:nvPr/>
        </p:nvSpPr>
        <p:spPr bwMode="auto">
          <a:xfrm>
            <a:off x="1905001" y="2695575"/>
            <a:ext cx="1588" cy="2203450"/>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63" name="Line 51"/>
          <p:cNvSpPr>
            <a:spLocks noChangeShapeType="1"/>
          </p:cNvSpPr>
          <p:nvPr/>
        </p:nvSpPr>
        <p:spPr bwMode="auto">
          <a:xfrm>
            <a:off x="1905001" y="4899025"/>
            <a:ext cx="6088063" cy="1588"/>
          </a:xfrm>
          <a:prstGeom prst="line">
            <a:avLst/>
          </a:prstGeom>
          <a:noFill/>
          <a:ln w="14288">
            <a:solidFill>
              <a:srgbClr val="000000"/>
            </a:solidFill>
            <a:round/>
            <a:headEnd/>
            <a:tailEnd/>
          </a:ln>
        </p:spPr>
        <p:txBody>
          <a:bodyPr lIns="91395" tIns="45697" rIns="91395" bIns="45697"/>
          <a:lstStyle/>
          <a:p>
            <a:pPr>
              <a:defRPr/>
            </a:pPr>
            <a:endParaRPr lang="en-GB" b="1">
              <a:solidFill>
                <a:srgbClr val="FFFFFF"/>
              </a:solidFill>
              <a:effectLst>
                <a:outerShdw blurRad="38100" dist="38100" dir="2700000" algn="tl">
                  <a:srgbClr val="000000">
                    <a:alpha val="43137"/>
                  </a:srgbClr>
                </a:outerShdw>
              </a:effectLst>
            </a:endParaRPr>
          </a:p>
        </p:txBody>
      </p:sp>
      <p:sp>
        <p:nvSpPr>
          <p:cNvPr id="294964" name="Rectangle 52"/>
          <p:cNvSpPr>
            <a:spLocks noChangeArrowheads="1"/>
          </p:cNvSpPr>
          <p:nvPr/>
        </p:nvSpPr>
        <p:spPr bwMode="auto">
          <a:xfrm>
            <a:off x="1951039" y="3694119"/>
            <a:ext cx="2182392" cy="307777"/>
          </a:xfrm>
          <a:prstGeom prst="rect">
            <a:avLst/>
          </a:prstGeom>
          <a:noFill/>
          <a:ln w="9525">
            <a:noFill/>
            <a:miter lim="800000"/>
            <a:headEnd/>
            <a:tailEnd/>
          </a:ln>
        </p:spPr>
        <p:txBody>
          <a:bodyPr wrap="none" lIns="0" tIns="0" rIns="0" bIns="0">
            <a:spAutoFit/>
          </a:bodyPr>
          <a:lstStyle/>
          <a:p>
            <a:pPr eaLnBrk="0" hangingPunct="0">
              <a:defRPr/>
            </a:pPr>
            <a:r>
              <a:rPr lang="de-DE" sz="2000" b="1" dirty="0">
                <a:solidFill>
                  <a:srgbClr val="000000"/>
                </a:solidFill>
                <a:effectLst>
                  <a:outerShdw blurRad="38100" dist="38100" dir="2700000" algn="tl">
                    <a:srgbClr val="000000">
                      <a:alpha val="43137"/>
                    </a:srgbClr>
                  </a:outerShdw>
                </a:effectLst>
              </a:rPr>
              <a:t>44 % bound to SHBG</a:t>
            </a:r>
            <a:endParaRPr lang="de-DE" b="1" dirty="0">
              <a:solidFill>
                <a:srgbClr val="FFFF00"/>
              </a:solidFill>
              <a:effectLst>
                <a:outerShdw blurRad="38100" dist="38100" dir="2700000" algn="tl">
                  <a:srgbClr val="000000">
                    <a:alpha val="43137"/>
                  </a:srgbClr>
                </a:outerShdw>
              </a:effectLst>
            </a:endParaRPr>
          </a:p>
        </p:txBody>
      </p:sp>
      <p:sp>
        <p:nvSpPr>
          <p:cNvPr id="294965" name="Rectangle 53"/>
          <p:cNvSpPr>
            <a:spLocks noChangeArrowheads="1"/>
          </p:cNvSpPr>
          <p:nvPr/>
        </p:nvSpPr>
        <p:spPr bwMode="auto">
          <a:xfrm>
            <a:off x="4770442" y="3632557"/>
            <a:ext cx="2954527" cy="369332"/>
          </a:xfrm>
          <a:prstGeom prst="rect">
            <a:avLst/>
          </a:prstGeom>
          <a:noFill/>
          <a:ln w="9525">
            <a:noFill/>
            <a:miter lim="800000"/>
            <a:headEnd/>
            <a:tailEnd/>
          </a:ln>
        </p:spPr>
        <p:txBody>
          <a:bodyPr wrap="none" lIns="0" tIns="0" rIns="0" bIns="0">
            <a:spAutoFit/>
          </a:bodyPr>
          <a:lstStyle/>
          <a:p>
            <a:pPr eaLnBrk="0" hangingPunct="0">
              <a:defRPr/>
            </a:pPr>
            <a:r>
              <a:rPr lang="de-DE" sz="2400" b="1" dirty="0">
                <a:solidFill>
                  <a:srgbClr val="FFFFFF"/>
                </a:solidFill>
                <a:effectLst>
                  <a:outerShdw blurRad="38100" dist="38100" dir="2700000" algn="tl">
                    <a:srgbClr val="000000">
                      <a:alpha val="43137"/>
                    </a:srgbClr>
                  </a:outerShdw>
                </a:effectLst>
              </a:rPr>
              <a:t>54 % bound to albumin</a:t>
            </a:r>
            <a:endParaRPr lang="de-DE" sz="2000" b="1" dirty="0">
              <a:solidFill>
                <a:srgbClr val="FFFF00"/>
              </a:solidFill>
              <a:effectLst>
                <a:outerShdw blurRad="38100" dist="38100" dir="2700000" algn="tl">
                  <a:srgbClr val="000000">
                    <a:alpha val="43137"/>
                  </a:srgbClr>
                </a:outerShdw>
              </a:effectLst>
            </a:endParaRPr>
          </a:p>
        </p:txBody>
      </p:sp>
      <p:sp>
        <p:nvSpPr>
          <p:cNvPr id="1441846" name="Rectangle 54"/>
          <p:cNvSpPr>
            <a:spLocks noChangeArrowheads="1"/>
          </p:cNvSpPr>
          <p:nvPr/>
        </p:nvSpPr>
        <p:spPr bwMode="auto">
          <a:xfrm>
            <a:off x="9628566" y="3120132"/>
            <a:ext cx="355867" cy="292388"/>
          </a:xfrm>
          <a:prstGeom prst="rect">
            <a:avLst/>
          </a:prstGeom>
          <a:noFill/>
          <a:ln w="9525">
            <a:noFill/>
            <a:miter lim="800000"/>
            <a:headEnd/>
            <a:tailEnd/>
          </a:ln>
        </p:spPr>
        <p:txBody>
          <a:bodyPr wrap="none" lIns="0" tIns="0" rIns="0" bIns="0">
            <a:spAutoFit/>
          </a:bodyPr>
          <a:lstStyle/>
          <a:p>
            <a:pPr eaLnBrk="0" hangingPunct="0">
              <a:defRPr/>
            </a:pPr>
            <a:r>
              <a:rPr lang="de-DE" sz="1900" b="1" dirty="0">
                <a:solidFill>
                  <a:srgbClr val="FFFFFF"/>
                </a:solidFill>
                <a:effectLst>
                  <a:outerShdw blurRad="38100" dist="38100" dir="2700000" algn="tl">
                    <a:srgbClr val="000000">
                      <a:alpha val="43137"/>
                    </a:srgbClr>
                  </a:outerShdw>
                </a:effectLst>
              </a:rPr>
              <a:t>2 %</a:t>
            </a:r>
            <a:endParaRPr lang="de-DE" sz="2400" b="1" dirty="0">
              <a:solidFill>
                <a:srgbClr val="FFFFFF"/>
              </a:solidFill>
              <a:effectLst>
                <a:outerShdw blurRad="38100" dist="38100" dir="2700000" algn="tl">
                  <a:srgbClr val="000000">
                    <a:alpha val="43137"/>
                  </a:srgbClr>
                </a:outerShdw>
              </a:effectLst>
            </a:endParaRPr>
          </a:p>
        </p:txBody>
      </p:sp>
      <p:sp>
        <p:nvSpPr>
          <p:cNvPr id="1441847" name="Rectangle 55"/>
          <p:cNvSpPr>
            <a:spLocks noChangeArrowheads="1"/>
          </p:cNvSpPr>
          <p:nvPr/>
        </p:nvSpPr>
        <p:spPr bwMode="auto">
          <a:xfrm>
            <a:off x="9453566" y="3390899"/>
            <a:ext cx="617605" cy="292388"/>
          </a:xfrm>
          <a:prstGeom prst="rect">
            <a:avLst/>
          </a:prstGeom>
          <a:noFill/>
          <a:ln w="9525">
            <a:noFill/>
            <a:miter lim="800000"/>
            <a:headEnd/>
            <a:tailEnd/>
          </a:ln>
        </p:spPr>
        <p:txBody>
          <a:bodyPr wrap="none" lIns="0" tIns="0" rIns="0" bIns="0">
            <a:spAutoFit/>
          </a:bodyPr>
          <a:lstStyle/>
          <a:p>
            <a:pPr eaLnBrk="0" hangingPunct="0">
              <a:defRPr/>
            </a:pPr>
            <a:r>
              <a:rPr lang="de-DE" sz="1900" b="1" dirty="0">
                <a:solidFill>
                  <a:srgbClr val="FFFFFF"/>
                </a:solidFill>
                <a:effectLst>
                  <a:outerShdw blurRad="38100" dist="38100" dir="2700000" algn="tl">
                    <a:srgbClr val="000000">
                      <a:alpha val="43137"/>
                    </a:srgbClr>
                  </a:outerShdw>
                </a:effectLst>
              </a:rPr>
              <a:t>Free T</a:t>
            </a:r>
            <a:endParaRPr lang="de-DE" sz="2400" b="1" dirty="0">
              <a:solidFill>
                <a:srgbClr val="FFFFFF"/>
              </a:solidFill>
              <a:effectLst>
                <a:outerShdw blurRad="38100" dist="38100" dir="2700000" algn="tl">
                  <a:srgbClr val="000000">
                    <a:alpha val="43137"/>
                  </a:srgbClr>
                </a:outerShdw>
              </a:effectLst>
            </a:endParaRPr>
          </a:p>
        </p:txBody>
      </p:sp>
      <p:grpSp>
        <p:nvGrpSpPr>
          <p:cNvPr id="173112" name="Group 56"/>
          <p:cNvGrpSpPr>
            <a:grpSpLocks/>
          </p:cNvGrpSpPr>
          <p:nvPr/>
        </p:nvGrpSpPr>
        <p:grpSpPr bwMode="auto">
          <a:xfrm>
            <a:off x="8156580" y="3271838"/>
            <a:ext cx="1292225" cy="374650"/>
            <a:chOff x="4178" y="2125"/>
            <a:chExt cx="814" cy="236"/>
          </a:xfrm>
        </p:grpSpPr>
        <p:sp>
          <p:nvSpPr>
            <p:cNvPr id="294976" name="Line 57"/>
            <p:cNvSpPr>
              <a:spLocks noChangeShapeType="1"/>
            </p:cNvSpPr>
            <p:nvPr/>
          </p:nvSpPr>
          <p:spPr bwMode="auto">
            <a:xfrm flipH="1" flipV="1">
              <a:off x="4272" y="2235"/>
              <a:ext cx="720" cy="8"/>
            </a:xfrm>
            <a:prstGeom prst="line">
              <a:avLst/>
            </a:prstGeom>
            <a:noFill/>
            <a:ln w="76200">
              <a:solidFill>
                <a:schemeClr val="hlink"/>
              </a:solidFill>
              <a:round/>
              <a:headEnd/>
              <a:tailEnd/>
            </a:ln>
          </p:spPr>
          <p:txBody>
            <a:bodyPr/>
            <a:lstStyle/>
            <a:p>
              <a:pPr>
                <a:defRPr/>
              </a:pPr>
              <a:endParaRPr lang="en-GB" b="1">
                <a:solidFill>
                  <a:srgbClr val="FFFFFF"/>
                </a:solidFill>
                <a:effectLst>
                  <a:outerShdw blurRad="38100" dist="38100" dir="2700000" algn="tl">
                    <a:srgbClr val="000000">
                      <a:alpha val="43137"/>
                    </a:srgbClr>
                  </a:outerShdw>
                </a:effectLst>
              </a:endParaRPr>
            </a:p>
          </p:txBody>
        </p:sp>
        <p:sp>
          <p:nvSpPr>
            <p:cNvPr id="294977" name="Freeform 58"/>
            <p:cNvSpPr>
              <a:spLocks/>
            </p:cNvSpPr>
            <p:nvPr/>
          </p:nvSpPr>
          <p:spPr bwMode="auto">
            <a:xfrm>
              <a:off x="4178" y="2125"/>
              <a:ext cx="210" cy="236"/>
            </a:xfrm>
            <a:custGeom>
              <a:avLst/>
              <a:gdLst>
                <a:gd name="T0" fmla="*/ 0 w 602"/>
                <a:gd name="T1" fmla="*/ 0 h 602"/>
                <a:gd name="T2" fmla="*/ 0 w 602"/>
                <a:gd name="T3" fmla="*/ 0 h 602"/>
                <a:gd name="T4" fmla="*/ 0 w 602"/>
                <a:gd name="T5" fmla="*/ 0 h 602"/>
                <a:gd name="T6" fmla="*/ 0 w 602"/>
                <a:gd name="T7" fmla="*/ 0 h 602"/>
                <a:gd name="T8" fmla="*/ 0 w 602"/>
                <a:gd name="T9" fmla="*/ 0 h 602"/>
                <a:gd name="T10" fmla="*/ 0 60000 65536"/>
                <a:gd name="T11" fmla="*/ 0 60000 65536"/>
                <a:gd name="T12" fmla="*/ 0 60000 65536"/>
                <a:gd name="T13" fmla="*/ 0 60000 65536"/>
                <a:gd name="T14" fmla="*/ 0 60000 65536"/>
                <a:gd name="T15" fmla="*/ 0 w 602"/>
                <a:gd name="T16" fmla="*/ 0 h 602"/>
                <a:gd name="T17" fmla="*/ 602 w 602"/>
                <a:gd name="T18" fmla="*/ 602 h 602"/>
              </a:gdLst>
              <a:ahLst/>
              <a:cxnLst>
                <a:cxn ang="T10">
                  <a:pos x="T0" y="T1"/>
                </a:cxn>
                <a:cxn ang="T11">
                  <a:pos x="T2" y="T3"/>
                </a:cxn>
                <a:cxn ang="T12">
                  <a:pos x="T4" y="T5"/>
                </a:cxn>
                <a:cxn ang="T13">
                  <a:pos x="T6" y="T7"/>
                </a:cxn>
                <a:cxn ang="T14">
                  <a:pos x="T8" y="T9"/>
                </a:cxn>
              </a:cxnLst>
              <a:rect l="T15" t="T16" r="T17" b="T18"/>
              <a:pathLst>
                <a:path w="602" h="602">
                  <a:moveTo>
                    <a:pt x="602" y="602"/>
                  </a:moveTo>
                  <a:lnTo>
                    <a:pt x="0" y="301"/>
                  </a:lnTo>
                  <a:lnTo>
                    <a:pt x="602" y="0"/>
                  </a:lnTo>
                  <a:lnTo>
                    <a:pt x="401" y="301"/>
                  </a:lnTo>
                  <a:lnTo>
                    <a:pt x="602" y="602"/>
                  </a:lnTo>
                  <a:close/>
                </a:path>
              </a:pathLst>
            </a:custGeom>
            <a:solidFill>
              <a:schemeClr val="hlink"/>
            </a:solidFill>
            <a:ln w="9525">
              <a:noFill/>
              <a:round/>
              <a:headEnd/>
              <a:tailEnd/>
            </a:ln>
          </p:spPr>
          <p:txBody>
            <a:bodyPr/>
            <a:lstStyle/>
            <a:p>
              <a:pPr>
                <a:defRPr/>
              </a:pPr>
              <a:endParaRPr lang="en-GB" b="1">
                <a:solidFill>
                  <a:srgbClr val="FFFFFF"/>
                </a:solidFill>
                <a:effectLst>
                  <a:outerShdw blurRad="38100" dist="38100" dir="2700000" algn="tl">
                    <a:srgbClr val="000000">
                      <a:alpha val="43137"/>
                    </a:srgbClr>
                  </a:outerShdw>
                </a:effectLst>
              </a:endParaRPr>
            </a:p>
          </p:txBody>
        </p:sp>
      </p:grpSp>
      <p:sp>
        <p:nvSpPr>
          <p:cNvPr id="294971" name="AutoShape 61"/>
          <p:cNvSpPr>
            <a:spLocks noChangeArrowheads="1"/>
          </p:cNvSpPr>
          <p:nvPr/>
        </p:nvSpPr>
        <p:spPr bwMode="auto">
          <a:xfrm>
            <a:off x="4286255" y="4125918"/>
            <a:ext cx="3592513" cy="441325"/>
          </a:xfrm>
          <a:prstGeom prst="rightArrow">
            <a:avLst>
              <a:gd name="adj1" fmla="val 50000"/>
              <a:gd name="adj2" fmla="val 203507"/>
            </a:avLst>
          </a:prstGeom>
          <a:noFill/>
          <a:ln w="12700">
            <a:noFill/>
            <a:miter lim="800000"/>
            <a:headEnd/>
            <a:tailEnd/>
          </a:ln>
        </p:spPr>
        <p:txBody>
          <a:bodyPr wrap="none" lIns="90443" tIns="44428" rIns="90443" bIns="44428" anchor="ctr"/>
          <a:lstStyle/>
          <a:p>
            <a:pPr>
              <a:defRPr/>
            </a:pPr>
            <a:endParaRPr lang="en-US" b="1">
              <a:solidFill>
                <a:srgbClr val="FFFFFF"/>
              </a:solidFill>
              <a:effectLst>
                <a:outerShdw blurRad="38100" dist="38100" dir="2700000" algn="tl">
                  <a:srgbClr val="000000">
                    <a:alpha val="43137"/>
                  </a:srgbClr>
                </a:outerShdw>
              </a:effectLst>
            </a:endParaRPr>
          </a:p>
        </p:txBody>
      </p:sp>
      <p:grpSp>
        <p:nvGrpSpPr>
          <p:cNvPr id="173117" name="Group 63"/>
          <p:cNvGrpSpPr>
            <a:grpSpLocks/>
          </p:cNvGrpSpPr>
          <p:nvPr/>
        </p:nvGrpSpPr>
        <p:grpSpPr bwMode="auto">
          <a:xfrm>
            <a:off x="4275138" y="4167189"/>
            <a:ext cx="3700462" cy="550862"/>
            <a:chOff x="1740" y="2625"/>
            <a:chExt cx="2331" cy="347"/>
          </a:xfrm>
        </p:grpSpPr>
        <p:sp>
          <p:nvSpPr>
            <p:cNvPr id="294974" name="AutoShape 64"/>
            <p:cNvSpPr>
              <a:spLocks noChangeArrowheads="1"/>
            </p:cNvSpPr>
            <p:nvPr/>
          </p:nvSpPr>
          <p:spPr bwMode="auto">
            <a:xfrm>
              <a:off x="1740" y="2625"/>
              <a:ext cx="2331" cy="347"/>
            </a:xfrm>
            <a:prstGeom prst="rightArrow">
              <a:avLst>
                <a:gd name="adj1" fmla="val 50000"/>
                <a:gd name="adj2" fmla="val 167939"/>
              </a:avLst>
            </a:prstGeom>
            <a:solidFill>
              <a:schemeClr val="hlink"/>
            </a:solidFill>
            <a:ln w="12700">
              <a:solidFill>
                <a:schemeClr val="hlink"/>
              </a:solidFill>
              <a:miter lim="800000"/>
              <a:headEnd/>
              <a:tailEnd/>
            </a:ln>
          </p:spPr>
          <p:txBody>
            <a:bodyPr wrap="none" lIns="90488" tIns="44450" rIns="90488" bIns="44450" anchor="ctr"/>
            <a:lstStyle/>
            <a:p>
              <a:pPr>
                <a:defRPr/>
              </a:pPr>
              <a:endParaRPr lang="en-US" b="1">
                <a:solidFill>
                  <a:srgbClr val="FFFFFF"/>
                </a:solidFill>
                <a:effectLst>
                  <a:outerShdw blurRad="38100" dist="38100" dir="2700000" algn="tl">
                    <a:srgbClr val="000000">
                      <a:alpha val="43137"/>
                    </a:srgbClr>
                  </a:outerShdw>
                </a:effectLst>
              </a:endParaRPr>
            </a:p>
          </p:txBody>
        </p:sp>
        <p:sp>
          <p:nvSpPr>
            <p:cNvPr id="294975" name="Rectangle 65"/>
            <p:cNvSpPr>
              <a:spLocks noChangeArrowheads="1"/>
            </p:cNvSpPr>
            <p:nvPr/>
          </p:nvSpPr>
          <p:spPr bwMode="auto">
            <a:xfrm>
              <a:off x="2164" y="2642"/>
              <a:ext cx="1431" cy="289"/>
            </a:xfrm>
            <a:prstGeom prst="rect">
              <a:avLst/>
            </a:prstGeom>
            <a:noFill/>
            <a:ln w="12700">
              <a:noFill/>
              <a:miter lim="800000"/>
              <a:headEnd/>
              <a:tailEnd/>
            </a:ln>
          </p:spPr>
          <p:txBody>
            <a:bodyPr wrap="none" lIns="90488" tIns="44450" rIns="90488" bIns="44450">
              <a:spAutoFit/>
            </a:bodyPr>
            <a:lstStyle/>
            <a:p>
              <a:pPr algn="ctr" eaLnBrk="0" hangingPunct="0">
                <a:defRPr/>
              </a:pPr>
              <a:r>
                <a:rPr lang="de-DE" sz="2000" b="1" i="1" dirty="0">
                  <a:solidFill>
                    <a:srgbClr val="FFFFFF"/>
                  </a:solidFill>
                  <a:effectLst>
                    <a:outerShdw blurRad="38100" dist="38100" dir="2700000" algn="tl">
                      <a:srgbClr val="000000">
                        <a:alpha val="43137"/>
                      </a:srgbClr>
                    </a:outerShdw>
                  </a:effectLst>
                </a:rPr>
                <a:t>56%  T</a:t>
              </a:r>
              <a:r>
                <a:rPr lang="de-DE" sz="2400" b="1" i="1" dirty="0">
                  <a:solidFill>
                    <a:srgbClr val="FFFFFF"/>
                  </a:solidFill>
                  <a:effectLst>
                    <a:outerShdw blurRad="38100" dist="38100" dir="2700000" algn="tl">
                      <a:srgbClr val="000000">
                        <a:alpha val="43137"/>
                      </a:srgbClr>
                    </a:outerShdw>
                  </a:effectLst>
                  <a:latin typeface="Times New Roman" pitchFamily="18" charset="0"/>
                </a:rPr>
                <a:t> </a:t>
              </a:r>
              <a:r>
                <a:rPr lang="de-DE" sz="2000" b="1" i="1" dirty="0">
                  <a:solidFill>
                    <a:srgbClr val="FFFFFF"/>
                  </a:solidFill>
                  <a:effectLst>
                    <a:outerShdw blurRad="38100" dist="38100" dir="2700000" algn="tl">
                      <a:srgbClr val="000000">
                        <a:alpha val="43137"/>
                      </a:srgbClr>
                    </a:outerShdw>
                  </a:effectLst>
                  <a:latin typeface="Times New Roman" pitchFamily="18" charset="0"/>
                </a:rPr>
                <a:t>Bioavailable</a:t>
              </a:r>
              <a:endParaRPr lang="en-GB" b="1" i="1" dirty="0">
                <a:solidFill>
                  <a:srgbClr val="FFFFFF"/>
                </a:solidFill>
                <a:effectLst>
                  <a:outerShdw blurRad="38100" dist="38100" dir="2700000" algn="tl">
                    <a:srgbClr val="000000">
                      <a:alpha val="43137"/>
                    </a:srgbClr>
                  </a:outerShdw>
                </a:effectLst>
              </a:endParaRPr>
            </a:p>
          </p:txBody>
        </p:sp>
      </p:grpSp>
      <p:sp>
        <p:nvSpPr>
          <p:cNvPr id="67" name="AutoShape 64"/>
          <p:cNvSpPr>
            <a:spLocks noChangeArrowheads="1"/>
          </p:cNvSpPr>
          <p:nvPr/>
        </p:nvSpPr>
        <p:spPr bwMode="auto">
          <a:xfrm>
            <a:off x="2411413" y="2232030"/>
            <a:ext cx="6076950" cy="550863"/>
          </a:xfrm>
          <a:prstGeom prst="rightArrow">
            <a:avLst>
              <a:gd name="adj1" fmla="val 50000"/>
              <a:gd name="adj2" fmla="val 167939"/>
            </a:avLst>
          </a:prstGeom>
          <a:solidFill>
            <a:schemeClr val="hlink"/>
          </a:solidFill>
          <a:ln w="12700">
            <a:solidFill>
              <a:schemeClr val="hlink"/>
            </a:solidFill>
            <a:miter lim="800000"/>
            <a:headEnd/>
            <a:tailEnd/>
          </a:ln>
        </p:spPr>
        <p:txBody>
          <a:bodyPr wrap="none" lIns="90443" tIns="44428" rIns="90443" bIns="44428" anchor="ctr"/>
          <a:lstStyle/>
          <a:p>
            <a:pPr>
              <a:defRPr/>
            </a:pPr>
            <a:endParaRPr lang="en-US" b="1" dirty="0">
              <a:solidFill>
                <a:srgbClr val="FFFFFF"/>
              </a:solidFill>
              <a:effectLst>
                <a:outerShdw blurRad="38100" dist="38100" dir="2700000" algn="tl">
                  <a:srgbClr val="000000">
                    <a:alpha val="43137"/>
                  </a:srgbClr>
                </a:outerShdw>
              </a:effectLst>
            </a:endParaRPr>
          </a:p>
        </p:txBody>
      </p:sp>
      <p:sp>
        <p:nvSpPr>
          <p:cNvPr id="68" name="Rectangle 65"/>
          <p:cNvSpPr>
            <a:spLocks noChangeArrowheads="1"/>
          </p:cNvSpPr>
          <p:nvPr/>
        </p:nvSpPr>
        <p:spPr bwMode="auto">
          <a:xfrm>
            <a:off x="3736979" y="2284415"/>
            <a:ext cx="3339156" cy="459056"/>
          </a:xfrm>
          <a:prstGeom prst="rect">
            <a:avLst/>
          </a:prstGeom>
          <a:noFill/>
          <a:ln w="12700">
            <a:noFill/>
            <a:miter lim="800000"/>
            <a:headEnd/>
            <a:tailEnd/>
          </a:ln>
        </p:spPr>
        <p:txBody>
          <a:bodyPr wrap="square" lIns="90443" tIns="44428" rIns="90443" bIns="44428">
            <a:spAutoFit/>
          </a:bodyPr>
          <a:lstStyle/>
          <a:p>
            <a:pPr algn="ctr" eaLnBrk="0" hangingPunct="0">
              <a:defRPr/>
            </a:pPr>
            <a:r>
              <a:rPr lang="de-DE" sz="2400" b="1" i="1" dirty="0">
                <a:solidFill>
                  <a:srgbClr val="FFFFFF"/>
                </a:solidFill>
                <a:effectLst>
                  <a:outerShdw blurRad="38100" dist="38100" dir="2700000" algn="tl">
                    <a:srgbClr val="000000">
                      <a:alpha val="43137"/>
                    </a:srgbClr>
                  </a:outerShdw>
                </a:effectLst>
                <a:latin typeface="Arial"/>
              </a:rPr>
              <a:t>Total Testosterone</a:t>
            </a:r>
            <a:endParaRPr lang="en-GB" sz="2000" b="1" i="1" dirty="0">
              <a:solidFill>
                <a:srgbClr val="FFFFFF"/>
              </a:solidFill>
              <a:effectLst>
                <a:outerShdw blurRad="38100" dist="38100" dir="2700000" algn="tl">
                  <a:srgbClr val="000000">
                    <a:alpha val="43137"/>
                  </a:srgbClr>
                </a:outerShdw>
              </a:effectLst>
              <a:latin typeface="Arial"/>
            </a:endParaRPr>
          </a:p>
        </p:txBody>
      </p:sp>
      <p:sp>
        <p:nvSpPr>
          <p:cNvPr id="66" name="TextBox 3">
            <a:extLst>
              <a:ext uri="{FF2B5EF4-FFF2-40B4-BE49-F238E27FC236}">
                <a16:creationId xmlns:a16="http://schemas.microsoft.com/office/drawing/2014/main" id="{A512F50D-FBA2-452C-B8F9-355158D63F72}"/>
              </a:ext>
            </a:extLst>
          </p:cNvPr>
          <p:cNvSpPr txBox="1"/>
          <p:nvPr/>
        </p:nvSpPr>
        <p:spPr>
          <a:xfrm>
            <a:off x="425720" y="294863"/>
            <a:ext cx="9913096" cy="646331"/>
          </a:xfrm>
          <a:prstGeom prst="rect">
            <a:avLst/>
          </a:prstGeom>
          <a:noFill/>
        </p:spPr>
        <p:txBody>
          <a:bodyPr wrap="square" rtlCol="0">
            <a:spAutoFit/>
          </a:bodyPr>
          <a:lstStyle/>
          <a:p>
            <a:pPr>
              <a:buClr>
                <a:srgbClr val="000000"/>
              </a:buClr>
              <a:buSzPct val="100000"/>
              <a:defRPr/>
            </a:pP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Serum</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testosterone</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cxnSp>
        <p:nvCxnSpPr>
          <p:cNvPr id="69" name="Straight Connector 11">
            <a:extLst>
              <a:ext uri="{FF2B5EF4-FFF2-40B4-BE49-F238E27FC236}">
                <a16:creationId xmlns:a16="http://schemas.microsoft.com/office/drawing/2014/main" id="{80543E28-A7C1-4288-BFB5-A2DA3E6CB749}"/>
              </a:ext>
            </a:extLst>
          </p:cNvPr>
          <p:cNvCxnSpPr>
            <a:cxnSpLocks/>
          </p:cNvCxnSpPr>
          <p:nvPr/>
        </p:nvCxnSpPr>
        <p:spPr>
          <a:xfrm>
            <a:off x="528695" y="9967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71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3"/>
          <p:cNvSpPr>
            <a:spLocks noGrp="1" noChangeArrowheads="1"/>
          </p:cNvSpPr>
          <p:nvPr>
            <p:ph type="body" idx="4294967295"/>
          </p:nvPr>
        </p:nvSpPr>
        <p:spPr>
          <a:xfrm>
            <a:off x="431377" y="1460502"/>
            <a:ext cx="5100127" cy="4381500"/>
          </a:xfrm>
          <a:noFill/>
        </p:spPr>
        <p:txBody>
          <a:bodyPr>
            <a:noAutofit/>
          </a:bodyPr>
          <a:lstStyle/>
          <a:p>
            <a:pPr marL="457200" lvl="1" indent="0" eaLnBrk="1" hangingPunct="1">
              <a:lnSpc>
                <a:spcPct val="85000"/>
              </a:lnSpc>
              <a:buNone/>
            </a:pPr>
            <a:endParaRPr lang="pt-BR" altLang="pt-BR" sz="2000" dirty="0">
              <a:latin typeface="Calibri" pitchFamily="34" charset="0"/>
              <a:ea typeface="Calibri" pitchFamily="34" charset="0"/>
              <a:cs typeface="Calibri" pitchFamily="34" charset="0"/>
            </a:endParaRPr>
          </a:p>
          <a:p>
            <a:pPr lvl="1" eaLnBrk="1" hangingPunct="1">
              <a:lnSpc>
                <a:spcPct val="85000"/>
              </a:lnSpc>
            </a:pPr>
            <a:r>
              <a:rPr lang="en-US" altLang="pt-BR" sz="2000" dirty="0">
                <a:latin typeface="Calibri" pitchFamily="34" charset="0"/>
                <a:ea typeface="Calibri" pitchFamily="34" charset="0"/>
                <a:cs typeface="Calibri" pitchFamily="34" charset="0"/>
              </a:rPr>
              <a:t>Mainly by the liver: conversion to androsterone and dehydroepiandrosterone</a:t>
            </a:r>
          </a:p>
          <a:p>
            <a:pPr lvl="1" eaLnBrk="1" hangingPunct="1">
              <a:lnSpc>
                <a:spcPct val="85000"/>
              </a:lnSpc>
            </a:pPr>
            <a:endParaRPr lang="en-US" altLang="pt-BR" sz="2000" dirty="0">
              <a:latin typeface="Calibri" pitchFamily="34" charset="0"/>
              <a:ea typeface="Calibri" pitchFamily="34" charset="0"/>
              <a:cs typeface="Calibri" pitchFamily="34" charset="0"/>
            </a:endParaRPr>
          </a:p>
          <a:p>
            <a:pPr lvl="1" eaLnBrk="1" hangingPunct="1">
              <a:lnSpc>
                <a:spcPct val="85000"/>
              </a:lnSpc>
            </a:pPr>
            <a:r>
              <a:rPr lang="en-US" altLang="pt-BR" sz="2000" dirty="0">
                <a:latin typeface="Calibri" pitchFamily="34" charset="0"/>
                <a:ea typeface="Calibri" pitchFamily="34" charset="0"/>
                <a:cs typeface="Calibri" pitchFamily="34" charset="0"/>
              </a:rPr>
              <a:t>Peripheral tissues (prostate, fat, skin): conversion to active metabolites</a:t>
            </a:r>
            <a:endParaRPr lang="en-US" altLang="pt-BR" sz="900" dirty="0">
              <a:latin typeface="Calibri" pitchFamily="34" charset="0"/>
              <a:ea typeface="Calibri" pitchFamily="34" charset="0"/>
              <a:cs typeface="Calibri" pitchFamily="34" charset="0"/>
            </a:endParaRPr>
          </a:p>
          <a:p>
            <a:pPr lvl="2" eaLnBrk="1" hangingPunct="1">
              <a:lnSpc>
                <a:spcPct val="85000"/>
              </a:lnSpc>
            </a:pPr>
            <a:r>
              <a:rPr lang="en-US" altLang="pt-BR" sz="1800" dirty="0">
                <a:latin typeface="Calibri" pitchFamily="34" charset="0"/>
                <a:ea typeface="Calibri" pitchFamily="34" charset="0"/>
                <a:cs typeface="Calibri" pitchFamily="34" charset="0"/>
              </a:rPr>
              <a:t>Dihydrotestosterone (conversion by 5-alpha-reductase enzyme)</a:t>
            </a:r>
          </a:p>
          <a:p>
            <a:pPr lvl="2" eaLnBrk="1" hangingPunct="1">
              <a:lnSpc>
                <a:spcPct val="85000"/>
              </a:lnSpc>
            </a:pPr>
            <a:r>
              <a:rPr lang="en-US" altLang="pt-BR" sz="1800" dirty="0">
                <a:latin typeface="Calibri" pitchFamily="34" charset="0"/>
                <a:ea typeface="Calibri" pitchFamily="34" charset="0"/>
                <a:cs typeface="Calibri" pitchFamily="34" charset="0"/>
              </a:rPr>
              <a:t>Estradiol (conversion by aromatase enzyme) </a:t>
            </a:r>
          </a:p>
          <a:p>
            <a:pPr lvl="2" eaLnBrk="1" hangingPunct="1">
              <a:lnSpc>
                <a:spcPct val="85000"/>
              </a:lnSpc>
              <a:buFontTx/>
              <a:buNone/>
            </a:pPr>
            <a:endParaRPr lang="nl-NL" altLang="pt-BR" sz="1800" dirty="0">
              <a:latin typeface="Calibri" pitchFamily="34" charset="0"/>
              <a:ea typeface="Calibri" pitchFamily="34" charset="0"/>
              <a:cs typeface="Calibri" pitchFamily="34" charset="0"/>
            </a:endParaRPr>
          </a:p>
        </p:txBody>
      </p:sp>
      <p:sp>
        <p:nvSpPr>
          <p:cNvPr id="10244" name="Text Box 4"/>
          <p:cNvSpPr txBox="1">
            <a:spLocks noChangeArrowheads="1"/>
          </p:cNvSpPr>
          <p:nvPr/>
        </p:nvSpPr>
        <p:spPr bwMode="auto">
          <a:xfrm>
            <a:off x="4356962" y="6524609"/>
            <a:ext cx="492662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30000"/>
              </a:spcBef>
            </a:pPr>
            <a:r>
              <a:rPr lang="en-US" altLang="zh-CN" sz="1100" b="1" dirty="0">
                <a:latin typeface="Calibri" pitchFamily="34" charset="0"/>
                <a:cs typeface="Calibri" pitchFamily="34" charset="0"/>
              </a:rPr>
              <a:t>Winters JS, Clark BJ. </a:t>
            </a:r>
            <a:r>
              <a:rPr lang="en-US" altLang="zh-CN" sz="1100" i="1" dirty="0">
                <a:latin typeface="Calibri" pitchFamily="34" charset="0"/>
                <a:cs typeface="Calibri" pitchFamily="34" charset="0"/>
              </a:rPr>
              <a:t>In Androgens in Health and Disease. 2003:</a:t>
            </a:r>
            <a:r>
              <a:rPr lang="en-US" altLang="zh-CN" sz="1100" b="1" dirty="0">
                <a:latin typeface="Calibri" pitchFamily="34" charset="0"/>
                <a:cs typeface="Calibri" pitchFamily="34" charset="0"/>
              </a:rPr>
              <a:t> </a:t>
            </a:r>
            <a:r>
              <a:rPr lang="en-US" altLang="zh-CN" sz="1100" dirty="0">
                <a:latin typeface="Calibri" pitchFamily="34" charset="0"/>
                <a:cs typeface="Calibri" pitchFamily="34" charset="0"/>
              </a:rPr>
              <a:t>3-22.</a:t>
            </a:r>
            <a:endParaRPr lang="en-GB" altLang="pt-BR" sz="1100" dirty="0">
              <a:latin typeface="Calibri" pitchFamily="34" charset="0"/>
              <a:ea typeface="宋体" pitchFamily="2" charset="-122"/>
              <a:cs typeface="Calibri" pitchFamily="34" charset="0"/>
            </a:endParaRPr>
          </a:p>
        </p:txBody>
      </p:sp>
      <p:grpSp>
        <p:nvGrpSpPr>
          <p:cNvPr id="2" name="Agrupar 1">
            <a:extLst>
              <a:ext uri="{FF2B5EF4-FFF2-40B4-BE49-F238E27FC236}">
                <a16:creationId xmlns:a16="http://schemas.microsoft.com/office/drawing/2014/main" id="{B9B06ABA-16FD-4F0F-96BC-0CD52100A63D}"/>
              </a:ext>
            </a:extLst>
          </p:cNvPr>
          <p:cNvGrpSpPr/>
          <p:nvPr/>
        </p:nvGrpSpPr>
        <p:grpSpPr>
          <a:xfrm>
            <a:off x="6461576" y="1120072"/>
            <a:ext cx="4530969" cy="4802187"/>
            <a:chOff x="5813504" y="1484785"/>
            <a:chExt cx="4530969" cy="4802187"/>
          </a:xfrm>
        </p:grpSpPr>
        <p:pic>
          <p:nvPicPr>
            <p:cNvPr id="10245" name="Picture 6" descr="white"/>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5813504" y="1484785"/>
              <a:ext cx="4530969"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Dihydrot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1562" y="2789240"/>
              <a:ext cx="240909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Estrad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523" y="1631950"/>
              <a:ext cx="24574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0"/>
            <p:cNvSpPr txBox="1">
              <a:spLocks noChangeArrowheads="1"/>
            </p:cNvSpPr>
            <p:nvPr/>
          </p:nvSpPr>
          <p:spPr bwMode="auto">
            <a:xfrm>
              <a:off x="6172202" y="1858963"/>
              <a:ext cx="126462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pt-BR" sz="1600" dirty="0">
                  <a:solidFill>
                    <a:srgbClr val="010000"/>
                  </a:solidFill>
                  <a:latin typeface="Calibri" pitchFamily="34" charset="0"/>
                  <a:ea typeface="Calibri" pitchFamily="34" charset="0"/>
                  <a:cs typeface="Calibri" pitchFamily="34" charset="0"/>
                </a:rPr>
                <a:t>Testosterone</a:t>
              </a:r>
            </a:p>
          </p:txBody>
        </p:sp>
        <p:sp>
          <p:nvSpPr>
            <p:cNvPr id="10249" name="Text Box 11"/>
            <p:cNvSpPr txBox="1">
              <a:spLocks noChangeArrowheads="1"/>
            </p:cNvSpPr>
            <p:nvPr/>
          </p:nvSpPr>
          <p:spPr bwMode="auto">
            <a:xfrm>
              <a:off x="6327532" y="5153025"/>
              <a:ext cx="9074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pt-BR" sz="1600">
                  <a:solidFill>
                    <a:srgbClr val="010000"/>
                  </a:solidFill>
                  <a:latin typeface="Calibri" pitchFamily="34" charset="0"/>
                  <a:ea typeface="Calibri" pitchFamily="34" charset="0"/>
                  <a:cs typeface="Calibri" pitchFamily="34" charset="0"/>
                </a:rPr>
                <a:t>Estradiol</a:t>
              </a:r>
            </a:p>
          </p:txBody>
        </p:sp>
        <p:sp>
          <p:nvSpPr>
            <p:cNvPr id="10250" name="Text Box 12"/>
            <p:cNvSpPr txBox="1">
              <a:spLocks noChangeArrowheads="1"/>
            </p:cNvSpPr>
            <p:nvPr/>
          </p:nvSpPr>
          <p:spPr bwMode="auto">
            <a:xfrm>
              <a:off x="5989027" y="3667126"/>
              <a:ext cx="1895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pt-BR" sz="1600" dirty="0">
                  <a:solidFill>
                    <a:srgbClr val="010000"/>
                  </a:solidFill>
                  <a:latin typeface="Calibri" pitchFamily="34" charset="0"/>
                  <a:ea typeface="Calibri" pitchFamily="34" charset="0"/>
                  <a:cs typeface="Calibri" pitchFamily="34" charset="0"/>
                </a:rPr>
                <a:t>Dihydrotestosterone</a:t>
              </a:r>
            </a:p>
            <a:p>
              <a:pPr eaLnBrk="1" hangingPunct="1"/>
              <a:r>
                <a:rPr lang="en-GB" altLang="pt-BR" sz="1600" dirty="0">
                  <a:solidFill>
                    <a:srgbClr val="010000"/>
                  </a:solidFill>
                  <a:latin typeface="Calibri" pitchFamily="34" charset="0"/>
                  <a:ea typeface="Calibri" pitchFamily="34" charset="0"/>
                  <a:cs typeface="Calibri" pitchFamily="34" charset="0"/>
                </a:rPr>
                <a:t>          (DHT)</a:t>
              </a:r>
            </a:p>
          </p:txBody>
        </p:sp>
        <p:pic>
          <p:nvPicPr>
            <p:cNvPr id="10252" name="Picture 14" descr="Testosterone m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0789" y="4348165"/>
              <a:ext cx="24061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3">
            <a:extLst>
              <a:ext uri="{FF2B5EF4-FFF2-40B4-BE49-F238E27FC236}">
                <a16:creationId xmlns:a16="http://schemas.microsoft.com/office/drawing/2014/main" id="{68B13BA5-651D-4050-BF0A-66A7BF0D75EE}"/>
              </a:ext>
            </a:extLst>
          </p:cNvPr>
          <p:cNvSpPr txBox="1"/>
          <p:nvPr/>
        </p:nvSpPr>
        <p:spPr>
          <a:xfrm>
            <a:off x="431377" y="333391"/>
            <a:ext cx="9913096" cy="646331"/>
          </a:xfrm>
          <a:prstGeom prst="rect">
            <a:avLst/>
          </a:prstGeom>
          <a:noFill/>
        </p:spPr>
        <p:txBody>
          <a:bodyPr wrap="square" rtlCol="0">
            <a:spAutoFit/>
          </a:bodyPr>
          <a:lstStyle/>
          <a:p>
            <a:pPr>
              <a:buClr>
                <a:srgbClr val="000000"/>
              </a:buClr>
              <a:buSzPct val="100000"/>
              <a:defRPr/>
            </a:pP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Testosterone </a:t>
            </a: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metabolism</a:t>
            </a:r>
            <a:endPar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3" name="Straight Connector 11">
            <a:extLst>
              <a:ext uri="{FF2B5EF4-FFF2-40B4-BE49-F238E27FC236}">
                <a16:creationId xmlns:a16="http://schemas.microsoft.com/office/drawing/2014/main" id="{095F93A7-1745-4D7A-80D6-2C4D4CC4574D}"/>
              </a:ext>
            </a:extLst>
          </p:cNvPr>
          <p:cNvCxnSpPr>
            <a:cxnSpLocks/>
          </p:cNvCxnSpPr>
          <p:nvPr/>
        </p:nvCxnSpPr>
        <p:spPr>
          <a:xfrm>
            <a:off x="528695" y="9967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45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1">
            <a:extLst>
              <a:ext uri="{FF2B5EF4-FFF2-40B4-BE49-F238E27FC236}">
                <a16:creationId xmlns:a16="http://schemas.microsoft.com/office/drawing/2014/main" id="{095F93A7-1745-4D7A-80D6-2C4D4CC4574D}"/>
              </a:ext>
            </a:extLst>
          </p:cNvPr>
          <p:cNvCxnSpPr>
            <a:cxnSpLocks/>
          </p:cNvCxnSpPr>
          <p:nvPr/>
        </p:nvCxnSpPr>
        <p:spPr>
          <a:xfrm>
            <a:off x="528695" y="996787"/>
            <a:ext cx="7479341" cy="0"/>
          </a:xfrm>
          <a:prstGeom prst="line">
            <a:avLst/>
          </a:prstGeom>
          <a:ln w="12700">
            <a:solidFill>
              <a:srgbClr val="D6AC6F"/>
            </a:solidFill>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F7AF8C3D-B126-4DFC-B5A8-C99B48EA3C57}"/>
              </a:ext>
            </a:extLst>
          </p:cNvPr>
          <p:cNvSpPr txBox="1">
            <a:spLocks noChangeArrowheads="1"/>
          </p:cNvSpPr>
          <p:nvPr/>
        </p:nvSpPr>
        <p:spPr>
          <a:xfrm>
            <a:off x="463296" y="1556793"/>
            <a:ext cx="6424792" cy="38686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60000"/>
              </a:lnSpc>
              <a:buFont typeface="Symbol" pitchFamily="18" charset="2"/>
              <a:buChar char="·"/>
            </a:pPr>
            <a:r>
              <a:rPr lang="de-DE" altLang="de-DE" sz="2000" b="1" dirty="0"/>
              <a:t>Cytorome P</a:t>
            </a:r>
            <a:r>
              <a:rPr lang="de-DE" altLang="de-DE" sz="2000" b="1" baseline="-25000" dirty="0"/>
              <a:t>450</a:t>
            </a:r>
            <a:r>
              <a:rPr lang="de-DE" altLang="de-DE" sz="2000" b="1" dirty="0"/>
              <a:t> enzyme</a:t>
            </a:r>
          </a:p>
          <a:p>
            <a:pPr lvl="1">
              <a:lnSpc>
                <a:spcPct val="160000"/>
              </a:lnSpc>
              <a:buFont typeface="Symbol" pitchFamily="18" charset="2"/>
              <a:buChar char="·"/>
            </a:pPr>
            <a:r>
              <a:rPr lang="de-DE" altLang="de-DE" sz="2000" b="1" dirty="0"/>
              <a:t>Catalyzes hydroxylation and biotransformation from hydrophobic to hydrophilic substance -&gt; excretion</a:t>
            </a:r>
          </a:p>
          <a:p>
            <a:pPr lvl="1">
              <a:lnSpc>
                <a:spcPct val="160000"/>
              </a:lnSpc>
              <a:buFont typeface="Symbol" pitchFamily="18" charset="2"/>
              <a:buChar char="·"/>
            </a:pPr>
            <a:r>
              <a:rPr lang="en-US" altLang="de-DE" sz="2000" b="1" dirty="0"/>
              <a:t>Substances that enhance the function of this enzyme:</a:t>
            </a:r>
          </a:p>
          <a:p>
            <a:pPr lvl="2">
              <a:lnSpc>
                <a:spcPct val="160000"/>
              </a:lnSpc>
              <a:buFont typeface="Symbol" pitchFamily="18" charset="2"/>
              <a:buChar char="·"/>
            </a:pPr>
            <a:r>
              <a:rPr lang="en-US" altLang="de-DE" sz="1400" b="1" dirty="0"/>
              <a:t>Ginger, garlic, licorice (St. John's wort)</a:t>
            </a:r>
            <a:endParaRPr lang="de-DE" altLang="de-DE" sz="1400" b="1" dirty="0"/>
          </a:p>
          <a:p>
            <a:pPr lvl="2">
              <a:lnSpc>
                <a:spcPct val="160000"/>
              </a:lnSpc>
              <a:buFont typeface="Symbol" pitchFamily="18" charset="2"/>
              <a:buChar char="·"/>
            </a:pPr>
            <a:r>
              <a:rPr lang="de-DE" altLang="de-DE" sz="1400" b="1" dirty="0"/>
              <a:t>Increase testosterone clearance</a:t>
            </a:r>
          </a:p>
          <a:p>
            <a:pPr lvl="2">
              <a:lnSpc>
                <a:spcPct val="160000"/>
              </a:lnSpc>
              <a:buFont typeface="Symbol" pitchFamily="18" charset="2"/>
              <a:buChar char="·"/>
            </a:pPr>
            <a:r>
              <a:rPr lang="de-DE" altLang="de-DE" sz="1400" b="1" dirty="0"/>
              <a:t>Reduce testosterone levels</a:t>
            </a:r>
          </a:p>
          <a:p>
            <a:pPr lvl="2">
              <a:lnSpc>
                <a:spcPct val="160000"/>
              </a:lnSpc>
              <a:buFont typeface="Symbol" pitchFamily="18" charset="2"/>
              <a:buChar char="·"/>
            </a:pPr>
            <a:endParaRPr lang="de-DE" altLang="de-DE" sz="1600" b="1" dirty="0"/>
          </a:p>
          <a:p>
            <a:pPr lvl="2">
              <a:lnSpc>
                <a:spcPct val="160000"/>
              </a:lnSpc>
              <a:buFont typeface="Symbol" pitchFamily="18" charset="2"/>
              <a:buChar char="·"/>
            </a:pPr>
            <a:endParaRPr lang="de-DE" altLang="de-DE" sz="1600" b="1" dirty="0"/>
          </a:p>
        </p:txBody>
      </p:sp>
      <p:pic>
        <p:nvPicPr>
          <p:cNvPr id="15" name="Picture 4" descr="CYP3A4_PDB1W0E">
            <a:extLst>
              <a:ext uri="{FF2B5EF4-FFF2-40B4-BE49-F238E27FC236}">
                <a16:creationId xmlns:a16="http://schemas.microsoft.com/office/drawing/2014/main" id="{28CD6D94-AB2A-4B2C-A647-6E28372053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535409" y="1590402"/>
            <a:ext cx="3602965" cy="3677195"/>
          </a:xfrm>
          <a:prstGeom prst="rect">
            <a:avLst/>
          </a:prstGeom>
        </p:spPr>
      </p:pic>
      <p:sp>
        <p:nvSpPr>
          <p:cNvPr id="16" name="Textfeld 1">
            <a:extLst>
              <a:ext uri="{FF2B5EF4-FFF2-40B4-BE49-F238E27FC236}">
                <a16:creationId xmlns:a16="http://schemas.microsoft.com/office/drawing/2014/main" id="{8D6DAE22-7E3F-4191-B9A0-721C2ECF5ACA}"/>
              </a:ext>
            </a:extLst>
          </p:cNvPr>
          <p:cNvSpPr txBox="1">
            <a:spLocks noChangeArrowheads="1"/>
          </p:cNvSpPr>
          <p:nvPr/>
        </p:nvSpPr>
        <p:spPr bwMode="auto">
          <a:xfrm>
            <a:off x="2507442" y="6072094"/>
            <a:ext cx="31245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100" dirty="0">
                <a:solidFill>
                  <a:srgbClr val="000000"/>
                </a:solidFill>
                <a:latin typeface="+mn-lt"/>
              </a:rPr>
              <a:t>Hashimoto et al.  Eur J Biochemistry 1993 218:585. </a:t>
            </a:r>
          </a:p>
        </p:txBody>
      </p:sp>
      <p:sp>
        <p:nvSpPr>
          <p:cNvPr id="17" name="Textfeld 1">
            <a:extLst>
              <a:ext uri="{FF2B5EF4-FFF2-40B4-BE49-F238E27FC236}">
                <a16:creationId xmlns:a16="http://schemas.microsoft.com/office/drawing/2014/main" id="{EA58B6A8-6086-4A10-B3A0-FBA612CC8E9E}"/>
              </a:ext>
            </a:extLst>
          </p:cNvPr>
          <p:cNvSpPr txBox="1">
            <a:spLocks noChangeArrowheads="1"/>
          </p:cNvSpPr>
          <p:nvPr/>
        </p:nvSpPr>
        <p:spPr bwMode="auto">
          <a:xfrm>
            <a:off x="2496256" y="6238474"/>
            <a:ext cx="44951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100" dirty="0">
                <a:solidFill>
                  <a:srgbClr val="000000"/>
                </a:solidFill>
                <a:latin typeface="+mn-lt"/>
              </a:rPr>
              <a:t>Thomas Effert: Molekulare Pharmakologie und Toxikologie: </a:t>
            </a:r>
          </a:p>
          <a:p>
            <a:pPr eaLnBrk="1" hangingPunct="1">
              <a:spcBef>
                <a:spcPct val="0"/>
              </a:spcBef>
              <a:buFontTx/>
              <a:buNone/>
            </a:pPr>
            <a:r>
              <a:rPr lang="de-DE" altLang="de-DE" sz="1100" dirty="0">
                <a:solidFill>
                  <a:srgbClr val="000000"/>
                </a:solidFill>
                <a:latin typeface="+mn-lt"/>
              </a:rPr>
              <a:t>Biologische Grundlagen von Arzneimitteln und Giften. Springer, Berlin 2006</a:t>
            </a:r>
          </a:p>
        </p:txBody>
      </p:sp>
      <p:sp>
        <p:nvSpPr>
          <p:cNvPr id="18" name="TextBox 3">
            <a:extLst>
              <a:ext uri="{FF2B5EF4-FFF2-40B4-BE49-F238E27FC236}">
                <a16:creationId xmlns:a16="http://schemas.microsoft.com/office/drawing/2014/main" id="{F290F485-A5D5-44E7-8323-4A3281FEFE58}"/>
              </a:ext>
            </a:extLst>
          </p:cNvPr>
          <p:cNvSpPr txBox="1"/>
          <p:nvPr/>
        </p:nvSpPr>
        <p:spPr>
          <a:xfrm>
            <a:off x="431377" y="333391"/>
            <a:ext cx="9913096" cy="646331"/>
          </a:xfrm>
          <a:prstGeom prst="rect">
            <a:avLst/>
          </a:prstGeom>
          <a:noFill/>
        </p:spPr>
        <p:txBody>
          <a:bodyPr wrap="square" rtlCol="0">
            <a:spAutoFit/>
          </a:bodyPr>
          <a:lstStyle/>
          <a:p>
            <a:pPr>
              <a:buClr>
                <a:srgbClr val="000000"/>
              </a:buClr>
              <a:buSzPct val="100000"/>
              <a:defRPr/>
            </a:pPr>
            <a:r>
              <a:rPr lang="pt-BR" sz="3600" b="1" dirty="0" err="1">
                <a:solidFill>
                  <a:srgbClr val="0070C0"/>
                </a:solidFill>
                <a:latin typeface="Calibri" panose="020F0502020204030204" pitchFamily="34" charset="0"/>
                <a:ea typeface="Verdana" panose="020B0604030504040204" pitchFamily="34" charset="0"/>
                <a:cs typeface="Calibri" panose="020F0502020204030204" pitchFamily="34" charset="0"/>
              </a:rPr>
              <a:t>Cytochrome</a:t>
            </a:r>
            <a:r>
              <a:rPr lang="pt-BR" sz="3600" b="1" dirty="0">
                <a:solidFill>
                  <a:srgbClr val="0070C0"/>
                </a:solidFill>
                <a:latin typeface="Calibri" panose="020F0502020204030204" pitchFamily="34" charset="0"/>
                <a:ea typeface="Verdana" panose="020B0604030504040204" pitchFamily="34" charset="0"/>
                <a:cs typeface="Calibri" panose="020F0502020204030204" pitchFamily="34" charset="0"/>
              </a:rPr>
              <a:t> P450 3A4</a:t>
            </a:r>
          </a:p>
        </p:txBody>
      </p:sp>
    </p:spTree>
    <p:extLst>
      <p:ext uri="{BB962C8B-B14F-4D97-AF65-F5344CB8AC3E}">
        <p14:creationId xmlns:p14="http://schemas.microsoft.com/office/powerpoint/2010/main" val="3276621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7" ma:contentTypeDescription="Create a new document." ma:contentTypeScope="" ma:versionID="fb09dea06bbafc9642526a5b60374bfa">
  <xsd:schema xmlns:xsd="http://www.w3.org/2001/XMLSchema" xmlns:xs="http://www.w3.org/2001/XMLSchema" xmlns:p="http://schemas.microsoft.com/office/2006/metadata/properties" xmlns:ns2="2bd39ed4-040d-4575-9ecd-51b09e17f4f6" xmlns:ns3="1ee8c843-32ad-4946-8cbf-9ab99b627ff5" targetNamespace="http://schemas.microsoft.com/office/2006/metadata/properties" ma:root="true" ma:fieldsID="a3372b022039fdd0007d14db7486ab79" ns2:_="" ns3:_="">
    <xsd:import namespace="2bd39ed4-040d-4575-9ecd-51b09e17f4f6"/>
    <xsd:import namespace="1ee8c843-32ad-4946-8cbf-9ab99b627f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82f0ef-9e5c-4f20-a8e5-79115d6c62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8c843-32ad-4946-8cbf-9ab99b627ff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13659d1-ce99-4d7d-99ed-4b469d8233ee}" ma:internalName="TaxCatchAll" ma:showField="CatchAllData" ma:web="1ee8c843-32ad-4946-8cbf-9ab99b627f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e8c843-32ad-4946-8cbf-9ab99b627ff5" xsi:nil="true"/>
    <lcf76f155ced4ddcb4097134ff3c332f xmlns="2bd39ed4-040d-4575-9ecd-51b09e17f4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88E5A1-6AE0-472B-A844-1FB18AFAA1EB}"/>
</file>

<file path=customXml/itemProps2.xml><?xml version="1.0" encoding="utf-8"?>
<ds:datastoreItem xmlns:ds="http://schemas.openxmlformats.org/officeDocument/2006/customXml" ds:itemID="{B6D19552-BEE3-441A-B865-1E26C98FCF03}"/>
</file>

<file path=customXml/itemProps3.xml><?xml version="1.0" encoding="utf-8"?>
<ds:datastoreItem xmlns:ds="http://schemas.openxmlformats.org/officeDocument/2006/customXml" ds:itemID="{FDC4FF68-A489-4028-9786-C261ACBF3904}"/>
</file>

<file path=docProps/app.xml><?xml version="1.0" encoding="utf-8"?>
<Properties xmlns="http://schemas.openxmlformats.org/officeDocument/2006/extended-properties" xmlns:vt="http://schemas.openxmlformats.org/officeDocument/2006/docPropsVTypes">
  <Template/>
  <TotalTime>5707</TotalTime>
  <Words>2565</Words>
  <Application>Microsoft Office PowerPoint</Application>
  <PresentationFormat>Widescreen</PresentationFormat>
  <Paragraphs>246</Paragraphs>
  <Slides>36</Slides>
  <Notes>36</Notes>
  <HiddenSlides>0</HiddenSlides>
  <MMClips>0</MMClips>
  <ScaleCrop>false</ScaleCrop>
  <HeadingPairs>
    <vt:vector size="8" baseType="variant">
      <vt:variant>
        <vt:lpstr>Fontes usadas</vt:lpstr>
      </vt:variant>
      <vt:variant>
        <vt:i4>16</vt:i4>
      </vt:variant>
      <vt:variant>
        <vt:lpstr>Tema</vt:lpstr>
      </vt:variant>
      <vt:variant>
        <vt:i4>2</vt:i4>
      </vt:variant>
      <vt:variant>
        <vt:lpstr>Servidores OLE inseridos</vt:lpstr>
      </vt:variant>
      <vt:variant>
        <vt:i4>2</vt:i4>
      </vt:variant>
      <vt:variant>
        <vt:lpstr>Títulos de slides</vt:lpstr>
      </vt:variant>
      <vt:variant>
        <vt:i4>36</vt:i4>
      </vt:variant>
    </vt:vector>
  </HeadingPairs>
  <TitlesOfParts>
    <vt:vector size="56" baseType="lpstr">
      <vt:lpstr>Arial</vt:lpstr>
      <vt:lpstr>BlinkMacSystemFont</vt:lpstr>
      <vt:lpstr>Calibri</vt:lpstr>
      <vt:lpstr>Calibri Light</vt:lpstr>
      <vt:lpstr>Charis SIL</vt:lpstr>
      <vt:lpstr>GuardianSansGR-Regular</vt:lpstr>
      <vt:lpstr>GuardianSans-RegularIt</vt:lpstr>
      <vt:lpstr>GuardianSans-Semibold</vt:lpstr>
      <vt:lpstr>MGDKN C+ Adv O T 863180fb</vt:lpstr>
      <vt:lpstr>MGDNJ J+ Adv O T 863180fb+fb</vt:lpstr>
      <vt:lpstr>NewCenturySchlbk-BoldItalic</vt:lpstr>
      <vt:lpstr>NewCenturySchlbk-Italic</vt:lpstr>
      <vt:lpstr>NewCenturySchlbk-Roman</vt:lpstr>
      <vt:lpstr>Symbol</vt:lpstr>
      <vt:lpstr>Times New Roman</vt:lpstr>
      <vt:lpstr>Wingdings</vt:lpstr>
      <vt:lpstr>Tema do Office</vt:lpstr>
      <vt:lpstr>Office Theme</vt:lpstr>
      <vt:lpstr>Microsoft Excel Chart</vt:lpstr>
      <vt:lpstr>Diagramm</vt:lpstr>
      <vt:lpstr>Testosterone  &amp; Depression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Association with individual MDD symptoms: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Results: TRT on depressive disorders in patients with LOH</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MINEIRO Marcela</cp:lastModifiedBy>
  <cp:revision>77</cp:revision>
  <dcterms:created xsi:type="dcterms:W3CDTF">2019-03-25T12:49:57Z</dcterms:created>
  <dcterms:modified xsi:type="dcterms:W3CDTF">2021-09-15T14:57:31Z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